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22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notesSlides/notesSlide24.xml" ContentType="application/vnd.openxmlformats-officedocument.presentationml.notesSlide+xml"/>
  <Override PartName="/ppt/theme/theme1.xml" ContentType="application/vnd.openxmlformats-officedocument.theme+xml"/>
  <Override PartName="/ppt/slides/slide28.xml" ContentType="application/vnd.openxmlformats-officedocument.presentationml.slide+xml"/>
  <Override PartName="/ppt/slides/slide26.xml" ContentType="application/vnd.openxmlformats-officedocument.presentationml.slide+xml"/>
  <Override PartName="/ppt/notesSlides/notesSlide1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docProps/app.xml" ContentType="application/vnd.openxmlformats-officedocument.extended-properties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29.xml" ContentType="application/vnd.openxmlformats-officedocument.presentationml.slide+xml"/>
  <Override PartName="/ppt/slides/slide6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notesSlides/notesSlide3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2.xml" ContentType="application/vnd.openxmlformats-officedocument.theme+xml"/>
  <Override PartName="/ppt/notesSlides/notesSlide29.xml" ContentType="application/vnd.openxmlformats-officedocument.presentationml.notesSlide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>
  <p:sldMasterIdLst>
    <p:sldMasterId id="2147483648" r:id="rId1"/>
  </p:sldMasterIdLst>
  <p:notesMasterIdLst>
    <p:notesMasterId r:id="rId2"/>
  </p:notesMasterIdLst>
  <p:sldIdLst>
    <p:sldId id="295" r:id="rId3"/>
    <p:sldId id="294" r:id="rId4"/>
    <p:sldId id="293" r:id="rId5"/>
    <p:sldId id="292" r:id="rId6"/>
    <p:sldId id="291" r:id="rId7"/>
    <p:sldId id="290" r:id="rId8"/>
    <p:sldId id="289" r:id="rId9"/>
    <p:sldId id="288" r:id="rId10"/>
    <p:sldId id="287" r:id="rId11"/>
    <p:sldId id="285" r:id="rId12"/>
    <p:sldId id="284" r:id="rId13"/>
    <p:sldId id="283" r:id="rId14"/>
    <p:sldId id="282" r:id="rId15"/>
    <p:sldId id="281" r:id="rId16"/>
    <p:sldId id="280" r:id="rId17"/>
    <p:sldId id="279" r:id="rId18"/>
    <p:sldId id="278" r:id="rId19"/>
    <p:sldId id="277" r:id="rId20"/>
    <p:sldId id="276" r:id="rId21"/>
    <p:sldId id="275" r:id="rId22"/>
    <p:sldId id="274" r:id="rId23"/>
    <p:sldId id="273" r:id="rId24"/>
    <p:sldId id="272" r:id="rId25"/>
    <p:sldId id="271" r:id="rId26"/>
    <p:sldId id="269" r:id="rId27"/>
    <p:sldId id="270" r:id="rId28"/>
    <p:sldId id="268" r:id="rId29"/>
    <p:sldId id="266" r:id="rId30"/>
    <p:sldId id="267" r:id="rId31"/>
    <p:sldId id="265" r:id="rId32"/>
    <p:sldId id="263" r:id="rId33"/>
    <p:sldId id="264" r:id="rId34"/>
    <p:sldId id="262" r:id="rId35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" Type="http://schemas.openxmlformats.org/officeDocument/2006/relationships/slide" Target="slides/slide1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tableStyles" Target="tableStyles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3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أس الصفحة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عنصر نائب لتاريخ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CE912-3030-49C2-BF8E-0262254861CB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عنصر نائب لصورة شريحة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عنصر نائب لملاحظات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6" name="عنصر نائب لحاشية سفلية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EG" altLang="en-US"/>
          </a:p>
        </p:txBody>
      </p:sp>
      <p:sp>
        <p:nvSpPr>
          <p:cNvPr id="7" name="عنصر نائب لرقم شريحة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7E472-4A84-4846-8A15-4D8A462487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B30D6FD-5340-4119-979D-3FC2807215B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268BA72-B9FB-4DF2-A06B-A226CA5209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4F4401A-86F5-4EF8-ACB7-1A50AEEC65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78E00E4-118F-4B26-ADAF-93A9215E3E5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0BFFFB-8D7D-4A9E-86DB-B1C735E9FA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28FB77D-ACDE-40E4-B02D-01A432D6ED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C49B2EA-447D-4FAB-BC4C-05B8870BF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871E84C-8F85-41BA-9700-82153F63D3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BBF1D5D-9D32-4EA8-BBAD-8D912FD942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B3AF528-4606-4332-BB64-C281211BDF6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4398CFF-0B46-458E-BBA0-2F8D34FB6C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FA306B0-FDAE-4976-8DF5-CCBCE89700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F9ACFBF-B455-4EB8-A0BE-6114847294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4CB5ED3-B005-474C-9ADB-8F6ECB36F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002EDCA-9372-4425-96F1-4DD552CBCE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6B19578-7B91-4629-ABF4-E3EF63074C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5009869-C9F4-4EF5-809F-362EF855FA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27175E2-A4B8-41AF-8B6E-931B50267F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D4999EB-048C-4621-8A96-C8E1EF7940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850B7E3-8A10-412A-B02E-AEC24C51E7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75CFFB1-AFEB-4155-B401-2A56498D48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D12A656-9209-412F-8FB9-86FA534182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E77A1A5-AFE8-414B-B99A-61661413E2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187C67A-5A41-41E4-BFEB-AEBDC60D1B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3F274F6-7290-470C-A657-11FFF287E59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250E4BC-AB28-479E-9F19-456EE40102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104EEA0-A5A0-4875-AAB6-040B8068E7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0A5EF9C-8BC2-40DC-9785-6DE24D785F6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6514FB5-81F3-418C-AA53-4F0D4C7066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D657026-EB46-4BCE-9B17-EA1865D18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D47807F-B20B-459B-9B3A-8A62275DA0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B6734D9-80A0-497F-84DE-2BDFE6D330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شريحة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عنصر نائب لرقم شريحة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5B7BC52-2327-4CB5-9A24-D061248733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V="1">
            <a:off x="5541054" y="2505113"/>
            <a:ext cx="6674761" cy="32285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 flipV="1">
            <a:off x="19052" y="2299011"/>
            <a:ext cx="6674761" cy="3228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476157"/>
            <a:ext cx="12172948" cy="60149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19349" y="1673658"/>
            <a:ext cx="9167815" cy="4135005"/>
          </a:xfrm>
          <a:prstGeom prst="rect">
            <a:avLst/>
          </a:prstGeom>
          <a:solidFill>
            <a:schemeClr val="tx2">
              <a:alpha val="94000"/>
            </a:schemeClr>
          </a:solidFill>
          <a:ln>
            <a:noFill/>
          </a:ln>
          <a:effectLst>
            <a:outerShdw blurRad="1270000" dist="50800" dir="5400000" algn="ctr" rotWithShape="0">
              <a:schemeClr val="accent5">
                <a:lumMod val="20000"/>
                <a:lumOff val="80000"/>
                <a:alpha val="3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1524000" y="1678955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524000" y="4158630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ar-EG" altLang="en-US"/>
              <a:t>انقر لتحرير نمط العنوان الفرعي للشريحة الرئيسية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/>
        </p:nvSpPr>
        <p:spPr bwMode="auto">
          <a:xfrm>
            <a:off x="0" y="4468813"/>
            <a:ext cx="12196763" cy="1339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رأس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12" name="Slide Number Placeholder 5"/>
          <p:cNvSpPr txBox="1"/>
          <p:nvPr/>
        </p:nvSpPr>
        <p:spPr>
          <a:xfrm flipH="1">
            <a:off x="21494460" y="6356349"/>
            <a:ext cx="27428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F9DA0CD-D0D2-49F9-91D8-903BD2A6FD0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0" y="5514975"/>
            <a:ext cx="12192000" cy="1339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رأسي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"/>
          <p:cNvSpPr>
            <a:spLocks noChangeAspect="1" noChangeArrowheads="1" noTextEdit="1"/>
          </p:cNvSpPr>
          <p:nvPr/>
        </p:nvSpPr>
        <p:spPr bwMode="auto">
          <a:xfrm>
            <a:off x="0" y="5514975"/>
            <a:ext cx="12192000" cy="1339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EG" altLang="en-US"/>
              <a:t>انقر لتحرير أنماط نص الشريحة الرئيسية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AutoShape 3"/>
          <p:cNvSpPr>
            <a:spLocks noChangeAspect="1" noChangeArrowheads="1" noTextEdit="1"/>
          </p:cNvSpPr>
          <p:nvPr/>
        </p:nvSpPr>
        <p:spPr bwMode="auto">
          <a:xfrm rot="10800000">
            <a:off x="0" y="-68263"/>
            <a:ext cx="12192000" cy="177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"/>
          <p:cNvSpPr>
            <a:spLocks noChangeAspect="1" noChangeArrowheads="1" noTextEdit="1"/>
          </p:cNvSpPr>
          <p:nvPr/>
        </p:nvSpPr>
        <p:spPr bwMode="auto">
          <a:xfrm>
            <a:off x="0" y="0"/>
            <a:ext cx="12192000" cy="1116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EG" altLang="en-US"/>
              <a:t>انقر لتحرير أنماط نص الشريحة الرئيسية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EG" altLang="en-US"/>
              <a:t>انقر لتحرير أنماط نص الشريحة الرئيسية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را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EG" altLang="en-US"/>
              <a:t>انقر لتحرير أنماط نص الشريحة الرئيسية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ar-EG" altLang="en-US"/>
              <a:t>انقر على الأيقونة لإضافة صورة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EG" altLang="en-US"/>
              <a:t>انقر لتحرير أنماط نص الشريحة الرئيسية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ar-EG" alt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9DA0CD-D0D2-49F9-91D8-903BD2A6FD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90000"/>
                <a:lumOff val="10000"/>
              </a:schemeClr>
            </a:gs>
            <a:gs pos="54000">
              <a:schemeClr val="tx2"/>
            </a:gs>
            <a:gs pos="100000">
              <a:schemeClr val="accent6">
                <a:lumMod val="50000"/>
              </a:schemeClr>
            </a:gs>
            <a:gs pos="100000">
              <a:schemeClr val="accent6"/>
            </a:gs>
          </a:gsLst>
          <a:lin ang="18900000" scaled="1"/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1"/>
          <a:srcRect b="63181"/>
          <a:stretch/>
        </p:blipFill>
        <p:spPr>
          <a:xfrm rot="16200000" flipV="1">
            <a:off x="-2966155" y="2966155"/>
            <a:ext cx="6858000" cy="9256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EG" altLang="en-US"/>
              <a:t>انقر لتحرير نمط عنوان الشريحة الرئيسية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EG" altLang="en-US"/>
              <a:t>انقر لتحرير أنماط نص الشريحة الرئيسية</a:t>
            </a:r>
          </a:p>
          <a:p>
            <a:pPr lvl="1"/>
            <a:r>
              <a:rPr lang="ar-EG" altLang="en-US"/>
              <a:t>المستوى الثاني</a:t>
            </a:r>
          </a:p>
          <a:p>
            <a:pPr lvl="2"/>
            <a:r>
              <a:rPr lang="ar-EG" altLang="en-US"/>
              <a:t>المستوى الثالث</a:t>
            </a:r>
          </a:p>
          <a:p>
            <a:pPr lvl="3"/>
            <a:r>
              <a:rPr lang="ar-EG" altLang="en-US"/>
              <a:t>المستوى الرابع</a:t>
            </a:r>
          </a:p>
          <a:p>
            <a:pPr lvl="4"/>
            <a:r>
              <a:rPr lang="ar-EG" altLang="en-US"/>
              <a:t>المستوى الخامس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ar-EG" alt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F9DA0CD-D0D2-49F9-91D8-903BD2A6FD0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AutoShape 3"/>
          <p:cNvSpPr>
            <a:spLocks noChangeAspect="1" noChangeArrowheads="1" noTextEdit="1"/>
          </p:cNvSpPr>
          <p:nvPr/>
        </p:nvSpPr>
        <p:spPr bwMode="auto">
          <a:xfrm>
            <a:off x="0" y="5080000"/>
            <a:ext cx="12192000" cy="177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/>
          <a:srcRect l="5" r="49327" b="63181"/>
          <a:stretch/>
        </p:blipFill>
        <p:spPr>
          <a:xfrm rot="16200000" flipH="1" flipV="1">
            <a:off x="-1274516" y="4659599"/>
            <a:ext cx="3474720" cy="9256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ثانيا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: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لغات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البرمجه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ar-AE">
                <a:solidFill>
                  <a:schemeClr val="bg1"/>
                </a:solidFill>
              </a:rPr>
              <a:t>تبرمج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الحاسبات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الاليه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بواسطه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مبرمجين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يقوموا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بكتابه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التعليمات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والاوامر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للحاسب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بلغات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متعدده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ومقبوله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قبله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حيث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يستخدم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لغات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البرمجه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كتابه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جميع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انواع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البرامج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سواء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كانت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برامي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تطبيقيه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او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برامج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نظم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وتنقسم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لغات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البرمجه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قسمين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وهي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كالتالي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  <a:p>
            <a:r>
              <a:rPr lang="ar-AE">
                <a:solidFill>
                  <a:schemeClr val="bg1"/>
                </a:solidFill>
              </a:rPr>
              <a:t>لغات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منخفضه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المستوي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: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ومنها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لغه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الاله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واللغه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الرمزيه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او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لغه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التجميع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  <a:p>
            <a:r>
              <a:rPr lang="ar-AE">
                <a:solidFill>
                  <a:schemeClr val="bg1"/>
                </a:solidFill>
              </a:rPr>
              <a:t>لغات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عاليه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المستوي: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لغات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البرمجه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الاجرائيه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منها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لغه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البيسك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</a:t>
            </a:r>
            <a:r>
              <a:rPr lang="ar-AE">
                <a:solidFill>
                  <a:schemeClr val="bg1"/>
                </a:solidFill>
              </a:rPr>
              <a:t>C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  <a:p>
            <a:r>
              <a:rPr lang="ar-AE">
                <a:solidFill>
                  <a:schemeClr val="bg1"/>
                </a:solidFill>
              </a:rPr>
              <a:t>لغات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برمجه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مرئيه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/>
              <a:t>الكاميرا</a:t>
            </a:r>
            <a:r>
              <a:rPr lang=""/>
              <a:t> </a:t>
            </a:r>
            <a:r>
              <a:rPr lang="ar-AE"/>
              <a:t>الرقميه</a:t>
            </a:r>
            <a:r>
              <a:rPr lang=""/>
              <a:t> </a:t>
            </a: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endParaRPr lang="ar-AE" sz="2400">
              <a:solidFill>
                <a:schemeClr val="bg1"/>
              </a:solidFill>
            </a:endParaRPr>
          </a:p>
          <a:p>
            <a:r>
              <a:rPr lang="ar-AE" sz="2400">
                <a:solidFill>
                  <a:schemeClr val="bg1"/>
                </a:solidFill>
              </a:rPr>
              <a:t>تكون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متصله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او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ينم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ربطها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بالحاسب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الألياف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وتعمل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علي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التقاط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الصور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ثم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حفظها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علي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الحاسب</a:t>
            </a:r>
            <a:r>
              <a:rPr lang="" sz="2400">
                <a:solidFill>
                  <a:schemeClr val="bg1"/>
                </a:solidFill>
              </a:rPr>
              <a:t> </a:t>
            </a:r>
            <a:endParaRPr lang="ar-AE" sz="240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8815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الميكروفون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endParaRPr lang="ar-AE" sz="2400"/>
          </a:p>
          <a:p>
            <a:r>
              <a:rPr lang="ar-AE" sz="2400"/>
              <a:t>يستخدم</a:t>
            </a:r>
            <a:r>
              <a:rPr lang="" sz="2400"/>
              <a:t> </a:t>
            </a:r>
            <a:r>
              <a:rPr lang="ar-AE" sz="2400"/>
              <a:t>في</a:t>
            </a:r>
            <a:r>
              <a:rPr lang="" sz="2400"/>
              <a:t> </a:t>
            </a:r>
            <a:r>
              <a:rPr lang="ar-AE" sz="2400"/>
              <a:t>تسجيل</a:t>
            </a:r>
            <a:r>
              <a:rPr lang="" sz="2400"/>
              <a:t> </a:t>
            </a:r>
            <a:r>
              <a:rPr lang="ar-AE" sz="2400"/>
              <a:t>الأصوات</a:t>
            </a:r>
            <a:r>
              <a:rPr lang="" sz="2400"/>
              <a:t> </a:t>
            </a:r>
            <a:r>
              <a:rPr lang="ar-AE" sz="2400"/>
              <a:t>وتخزينها</a:t>
            </a:r>
            <a:r>
              <a:rPr lang="" sz="2400"/>
              <a:t> </a:t>
            </a:r>
            <a:r>
              <a:rPr lang="ar-AE" sz="2400"/>
              <a:t>علي</a:t>
            </a:r>
            <a:r>
              <a:rPr lang="" sz="2400"/>
              <a:t> </a:t>
            </a:r>
            <a:r>
              <a:rPr lang="ar-AE" sz="2400"/>
              <a:t>الحاسب</a:t>
            </a:r>
            <a:r>
              <a:rPr lang="" sz="2400"/>
              <a:t> </a:t>
            </a:r>
            <a:r>
              <a:rPr lang="ar-AE" sz="2400"/>
              <a:t>الآلي</a:t>
            </a:r>
            <a:r>
              <a:rPr lang="" sz="2400"/>
              <a:t> </a:t>
            </a:r>
            <a:r>
              <a:rPr lang="ar-AE" sz="2400"/>
              <a:t>كتسجيل</a:t>
            </a:r>
            <a:r>
              <a:rPr lang="" sz="2400"/>
              <a:t> </a:t>
            </a:r>
            <a:r>
              <a:rPr lang="ar-AE" sz="2400"/>
              <a:t>المحادثات</a:t>
            </a:r>
            <a:r>
              <a:rPr lang="" sz="2400"/>
              <a:t> </a:t>
            </a:r>
            <a:r>
              <a:rPr lang="ar-AE" sz="2400"/>
              <a:t>او</a:t>
            </a:r>
            <a:r>
              <a:rPr lang="" sz="2400"/>
              <a:t> </a:t>
            </a:r>
            <a:r>
              <a:rPr lang="ar-AE" sz="2400"/>
              <a:t>المحاضرات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97649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الماسح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الضوئي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AE" sz="2400">
                <a:solidFill>
                  <a:schemeClr val="bg1"/>
                </a:solidFill>
              </a:rPr>
              <a:t>يعتبر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الماسح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الضوئي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وحده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من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واحدات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الإدخال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في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الحاسب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الآلي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ويتم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توصيله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بالحاسب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الآلي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عن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طريق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احد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منافذ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الاتصال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لإدخال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الصور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والروسومات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بجميع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انواعها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بحيث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تستطيع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رؤيتها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علي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الشاشه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وأعاده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استخدمها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والتغير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فيها</a:t>
            </a:r>
            <a:endParaRPr sz="240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8815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شاشه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اللمس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AE" sz="2400">
                <a:solidFill>
                  <a:schemeClr val="bg1"/>
                </a:solidFill>
              </a:rPr>
              <a:t>هي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عباره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عن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شاشه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حاسوبيه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تستشعر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أماكن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وضع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اصبع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المستخدم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عليها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لتحديد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مكانه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وإدخال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الاختيار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لمعالجته</a:t>
            </a:r>
            <a:r>
              <a:rPr lang="" sz="2400">
                <a:solidFill>
                  <a:schemeClr val="bg1"/>
                </a:solidFill>
              </a:rPr>
              <a:t> </a:t>
            </a:r>
            <a:endParaRPr sz="240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لوحه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اللمس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AE" sz="2600">
                <a:solidFill>
                  <a:schemeClr val="bg1"/>
                </a:solidFill>
              </a:rPr>
              <a:t>هي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عباره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عن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لوحه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صغيره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علي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شكل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مربع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او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مستطيل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،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يقوم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المستخدم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بحركه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احد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اصابعه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عليها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فيتم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ترجمه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هذه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الحركات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الي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مؤشر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يتحرك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علي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شاشه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الحاسوب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تبعا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لحركه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الاصابه،</a:t>
            </a:r>
            <a:r>
              <a:rPr lang="" sz="2600">
                <a:solidFill>
                  <a:schemeClr val="bg1"/>
                </a:solidFill>
              </a:rPr>
              <a:t>  </a:t>
            </a:r>
            <a:r>
              <a:rPr lang="ar-AE" sz="2600">
                <a:solidFill>
                  <a:schemeClr val="bg1"/>
                </a:solidFill>
              </a:rPr>
              <a:t>وهي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موجوده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في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اجهزه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الحواسيب</a:t>
            </a:r>
            <a:r>
              <a:rPr lang="" sz="2600">
                <a:solidFill>
                  <a:schemeClr val="bg1"/>
                </a:solidFill>
              </a:rPr>
              <a:t> </a:t>
            </a:r>
            <a:r>
              <a:rPr lang="ar-AE" sz="2600">
                <a:solidFill>
                  <a:schemeClr val="bg1"/>
                </a:solidFill>
              </a:rPr>
              <a:t>المحموله</a:t>
            </a:r>
            <a:r>
              <a:rPr lang="" sz="2600">
                <a:solidFill>
                  <a:schemeClr val="bg1"/>
                </a:solidFill>
              </a:rPr>
              <a:t> </a:t>
            </a:r>
            <a:endParaRPr sz="260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1" cy="48815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الماوس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او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الفاره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Courier New" charset="0"/>
              <a:buChar char="o"/>
            </a:pPr>
            <a:r>
              <a:rPr lang="ar-AE" sz="2600"/>
              <a:t>تقوم</a:t>
            </a:r>
            <a:r>
              <a:rPr lang="" sz="2600"/>
              <a:t> </a:t>
            </a:r>
            <a:r>
              <a:rPr lang="ar-AE" sz="2600"/>
              <a:t>الماوس</a:t>
            </a:r>
            <a:r>
              <a:rPr lang="" sz="2600"/>
              <a:t> </a:t>
            </a:r>
            <a:r>
              <a:rPr lang="ar-AE" sz="2600"/>
              <a:t>بعده</a:t>
            </a:r>
            <a:r>
              <a:rPr lang="" sz="2600"/>
              <a:t> </a:t>
            </a:r>
            <a:r>
              <a:rPr lang="ar-AE" sz="2600"/>
              <a:t>إجراءات</a:t>
            </a:r>
            <a:r>
              <a:rPr lang="" sz="2600"/>
              <a:t> </a:t>
            </a:r>
            <a:r>
              <a:rPr lang="ar-AE" sz="2600"/>
              <a:t>منها</a:t>
            </a:r>
            <a:r>
              <a:rPr lang="" sz="2600"/>
              <a:t> </a:t>
            </a:r>
            <a:endParaRPr lang="ar-AE" sz="2600"/>
          </a:p>
          <a:p>
            <a:pPr marL="342900" indent="-342900">
              <a:buFont typeface="Courier New" charset="0"/>
              <a:buChar char="o"/>
            </a:pPr>
            <a:r>
              <a:rPr lang="ar-AE" sz="2600"/>
              <a:t>الاشاره</a:t>
            </a:r>
            <a:r>
              <a:rPr lang="" sz="2600"/>
              <a:t> </a:t>
            </a:r>
            <a:endParaRPr lang="ar-AE" sz="2600"/>
          </a:p>
          <a:p>
            <a:pPr marL="342900" indent="-342900">
              <a:buFont typeface="Courier New" charset="0"/>
              <a:buChar char="o"/>
            </a:pPr>
            <a:r>
              <a:rPr lang="ar-AE" sz="2600"/>
              <a:t>النقر</a:t>
            </a:r>
          </a:p>
          <a:p>
            <a:pPr marL="342900" indent="-342900">
              <a:buFont typeface="Courier New" charset="0"/>
              <a:buChar char="o"/>
            </a:pPr>
            <a:r>
              <a:rPr lang="ar-AE" sz="2600"/>
              <a:t>السحب</a:t>
            </a:r>
            <a:r>
              <a:rPr lang="" sz="2600"/>
              <a:t> </a:t>
            </a:r>
            <a:endParaRPr lang="ar-AE" sz="260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لوحه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المفاتيح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AE" sz="2400">
                <a:solidFill>
                  <a:schemeClr val="bg1"/>
                </a:solidFill>
              </a:rPr>
              <a:t>تعتبر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لوحه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المفاتيح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من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اهم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وحدات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لدخال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البيانات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للحاسب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الآلي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وتستخدم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لوحه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المفاتيح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في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إدخال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بيانات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من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حروف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وأرقام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ورموز</a:t>
            </a:r>
            <a:endParaRPr sz="240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8815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مكونات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الماديه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نص 2"/>
          <p:cNvSpPr>
            <a:spLocks noGrp="1" noEditPoints="1"/>
          </p:cNvSpPr>
          <p:nvPr>
            <p:ph type="body" idx="1"/>
          </p:nvPr>
        </p:nvSpPr>
        <p:spPr/>
        <p:txBody>
          <a:bodyPr/>
          <a:lstStyle/>
          <a:p>
            <a:r>
              <a:rPr lang="ar-AE" sz="3000">
                <a:solidFill>
                  <a:schemeClr val="bg1"/>
                </a:solidFill>
              </a:rPr>
              <a:t>اولا</a:t>
            </a:r>
            <a:r>
              <a:rPr lang="" sz="3000">
                <a:solidFill>
                  <a:schemeClr val="bg1"/>
                </a:solidFill>
              </a:rPr>
              <a:t> </a:t>
            </a:r>
            <a:r>
              <a:rPr lang="ar-AE" sz="3000">
                <a:solidFill>
                  <a:schemeClr val="bg1"/>
                </a:solidFill>
              </a:rPr>
              <a:t>وحدات</a:t>
            </a:r>
            <a:r>
              <a:rPr lang="" sz="3000">
                <a:solidFill>
                  <a:schemeClr val="bg1"/>
                </a:solidFill>
              </a:rPr>
              <a:t> </a:t>
            </a:r>
            <a:r>
              <a:rPr lang="ar-AE" sz="3000">
                <a:solidFill>
                  <a:schemeClr val="bg1"/>
                </a:solidFill>
              </a:rPr>
              <a:t>الإدخال</a:t>
            </a:r>
            <a:r>
              <a:rPr lang="" sz="3000">
                <a:solidFill>
                  <a:schemeClr val="bg1"/>
                </a:solidFill>
              </a:rPr>
              <a:t> </a:t>
            </a:r>
            <a:endParaRPr sz="3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الكمبيوتر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sz="half" idx="1"/>
          </p:nvPr>
        </p:nvSpPr>
        <p:spPr/>
        <p:txBody>
          <a:bodyPr/>
          <a:lstStyle/>
          <a:p>
            <a:r>
              <a:rPr lang=""/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مكونات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برمجيه</a:t>
            </a:r>
          </a:p>
          <a:p>
            <a:r>
              <a:rPr lang="ar-AE">
                <a:solidFill>
                  <a:schemeClr val="bg1"/>
                </a:solidFill>
              </a:rPr>
              <a:t>نظم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تشغيل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ar-AE">
              <a:solidFill>
                <a:schemeClr val="bg1"/>
              </a:solidFill>
            </a:endParaRPr>
          </a:p>
          <a:p>
            <a:r>
              <a:rPr lang="ar-AE">
                <a:solidFill>
                  <a:schemeClr val="bg1"/>
                </a:solidFill>
              </a:rPr>
              <a:t>لغات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برمجه</a:t>
            </a:r>
          </a:p>
          <a:p>
            <a:pPr marL="0" indent="0">
              <a:buNone/>
            </a:pPr>
            <a:endParaRPr lang="ar-AE">
              <a:solidFill>
                <a:schemeClr val="bg1"/>
              </a:solidFill>
            </a:endParaRPr>
          </a:p>
          <a:p>
            <a:r>
              <a:rPr lang="ar-AE">
                <a:solidFill>
                  <a:schemeClr val="bg1"/>
                </a:solidFill>
              </a:rPr>
              <a:t>البرامج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التطبيقيه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</p:txBody>
      </p:sp>
      <p:sp>
        <p:nvSpPr>
          <p:cNvPr id="4" name="عنصر نائب لمحتوى 3"/>
          <p:cNvSpPr>
            <a:spLocks noGrp="1" noEditPoints="1"/>
          </p:cNvSpPr>
          <p:nvPr>
            <p:ph sz="half" idx="2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مكونات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ماديه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ar-AE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pPr>
              <a:buFont typeface="Arial" pitchFamily="34" charset="0" panose="020B0604020202020204"/>
              <a:buChar char="•"/>
            </a:pPr>
            <a:r>
              <a:rPr lang="ar-AE">
                <a:solidFill>
                  <a:schemeClr val="bg1"/>
                </a:solidFill>
              </a:rPr>
              <a:t>وحده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الإدخال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  <a:p>
            <a:pPr>
              <a:buFont typeface="Arial" pitchFamily="34" charset="0" panose="020B0604020202020204"/>
              <a:buChar char="•"/>
            </a:pPr>
            <a:endParaRPr lang="ar-AE">
              <a:solidFill>
                <a:schemeClr val="bg1"/>
              </a:solidFill>
            </a:endParaRPr>
          </a:p>
          <a:p>
            <a:pPr>
              <a:buFont typeface="Arial" pitchFamily="34" charset="0" panose="020B0604020202020204"/>
              <a:buChar char="•"/>
            </a:pPr>
            <a:r>
              <a:rPr lang="ar-AE">
                <a:solidFill>
                  <a:schemeClr val="bg1"/>
                </a:solidFill>
              </a:rPr>
              <a:t>وحده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الاخراج</a:t>
            </a:r>
          </a:p>
          <a:p>
            <a:pPr marL="0" indent="0">
              <a:buFont typeface="Arial" pitchFamily="34" charset="0" panose="020B0604020202020204"/>
              <a:buNone/>
            </a:pP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  <a:p>
            <a:pPr>
              <a:buFont typeface="Arial" pitchFamily="34" charset="0" panose="020B0604020202020204"/>
              <a:buChar char="•"/>
            </a:pPr>
            <a:r>
              <a:rPr lang="ar-AE">
                <a:solidFill>
                  <a:schemeClr val="bg1"/>
                </a:solidFill>
              </a:rPr>
              <a:t>وحده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النظام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تمهيد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ar-AE"/>
              <a:t>تناولها</a:t>
            </a:r>
            <a:r>
              <a:rPr lang=""/>
              <a:t> </a:t>
            </a:r>
            <a:r>
              <a:rPr lang="ar-AE"/>
              <a:t>في</a:t>
            </a:r>
            <a:r>
              <a:rPr lang=""/>
              <a:t> </a:t>
            </a:r>
            <a:r>
              <a:rPr lang="ar-AE"/>
              <a:t>الفصل</a:t>
            </a:r>
            <a:r>
              <a:rPr lang=""/>
              <a:t> </a:t>
            </a:r>
            <a:r>
              <a:rPr lang="ar-AE"/>
              <a:t>السابق</a:t>
            </a:r>
            <a:r>
              <a:rPr lang=""/>
              <a:t> </a:t>
            </a:r>
            <a:r>
              <a:rPr lang="ar-AE"/>
              <a:t>تعريف</a:t>
            </a:r>
            <a:r>
              <a:rPr lang=""/>
              <a:t> </a:t>
            </a:r>
            <a:r>
              <a:rPr lang="ar-AE"/>
              <a:t>مبسط</a:t>
            </a:r>
            <a:r>
              <a:rPr lang=""/>
              <a:t> </a:t>
            </a:r>
            <a:r>
              <a:rPr lang="ar-AE"/>
              <a:t>للحاسب</a:t>
            </a:r>
            <a:r>
              <a:rPr lang=""/>
              <a:t> </a:t>
            </a:r>
            <a:r>
              <a:rPr lang="ar-AE"/>
              <a:t>الألي</a:t>
            </a:r>
            <a:r>
              <a:rPr lang=""/>
              <a:t> </a:t>
            </a:r>
            <a:r>
              <a:rPr lang="ar-AE"/>
              <a:t>وتعرفنا</a:t>
            </a:r>
            <a:r>
              <a:rPr lang=""/>
              <a:t> </a:t>
            </a:r>
            <a:r>
              <a:rPr lang="ar-AE"/>
              <a:t>علي</a:t>
            </a:r>
            <a:r>
              <a:rPr lang=""/>
              <a:t> </a:t>
            </a:r>
            <a:r>
              <a:rPr lang="ar-AE"/>
              <a:t>بعضةمميزاته</a:t>
            </a:r>
            <a:r>
              <a:rPr lang=""/>
              <a:t> </a:t>
            </a:r>
            <a:r>
              <a:rPr lang="ar-AE"/>
              <a:t>واستخداماته</a:t>
            </a:r>
            <a:r>
              <a:rPr lang=""/>
              <a:t> </a:t>
            </a:r>
            <a:r>
              <a:rPr lang="ar-AE"/>
              <a:t>في</a:t>
            </a:r>
            <a:r>
              <a:rPr lang=""/>
              <a:t> </a:t>
            </a:r>
            <a:r>
              <a:rPr lang="ar-AE"/>
              <a:t>حياه</a:t>
            </a:r>
            <a:r>
              <a:rPr lang=""/>
              <a:t> </a:t>
            </a:r>
            <a:r>
              <a:rPr lang="ar-AE"/>
              <a:t>الانسان</a:t>
            </a:r>
            <a:r>
              <a:rPr lang=""/>
              <a:t> </a:t>
            </a:r>
            <a:r>
              <a:rPr lang="ar-AE"/>
              <a:t>،</a:t>
            </a:r>
            <a:r>
              <a:rPr lang=""/>
              <a:t> </a:t>
            </a:r>
            <a:r>
              <a:rPr lang="ar-AE"/>
              <a:t>وفي</a:t>
            </a:r>
            <a:r>
              <a:rPr lang=""/>
              <a:t> </a:t>
            </a:r>
            <a:r>
              <a:rPr lang="ar-AE"/>
              <a:t>هذا</a:t>
            </a:r>
            <a:r>
              <a:rPr lang=""/>
              <a:t> </a:t>
            </a:r>
            <a:r>
              <a:rPr lang="ar-AE"/>
              <a:t>سنتناول</a:t>
            </a:r>
            <a:r>
              <a:rPr lang=""/>
              <a:t> </a:t>
            </a:r>
            <a:r>
              <a:rPr lang="ar-AE"/>
              <a:t>مكونات</a:t>
            </a:r>
            <a:r>
              <a:rPr lang=""/>
              <a:t> </a:t>
            </a:r>
            <a:r>
              <a:rPr lang="ar-AE"/>
              <a:t>الحاسب</a:t>
            </a:r>
            <a:r>
              <a:rPr lang=""/>
              <a:t> </a:t>
            </a:r>
            <a:r>
              <a:rPr lang="ar-AE"/>
              <a:t>الآلي</a:t>
            </a:r>
            <a:r>
              <a:rPr lang=""/>
              <a:t> </a:t>
            </a:r>
            <a:r>
              <a:rPr lang="ar-AE"/>
              <a:t>ووظيفه</a:t>
            </a:r>
            <a:r>
              <a:rPr lang=""/>
              <a:t> </a:t>
            </a:r>
            <a:r>
              <a:rPr lang="ar-AE"/>
              <a:t>كل</a:t>
            </a:r>
            <a:r>
              <a:rPr lang=""/>
              <a:t> </a:t>
            </a:r>
            <a:r>
              <a:rPr lang="ar-AE"/>
              <a:t>منها</a:t>
            </a:r>
            <a:r>
              <a:rPr lang=""/>
              <a:t> </a:t>
            </a:r>
            <a:r>
              <a:rPr lang="ar-AE"/>
              <a:t>في</a:t>
            </a:r>
            <a:r>
              <a:rPr lang=""/>
              <a:t> </a:t>
            </a:r>
            <a:r>
              <a:rPr lang="ar-AE"/>
              <a:t>تحقيق</a:t>
            </a:r>
            <a:r>
              <a:rPr lang=""/>
              <a:t> </a:t>
            </a:r>
            <a:r>
              <a:rPr lang="ar-AE"/>
              <a:t>مهامه</a:t>
            </a:r>
            <a:r>
              <a:rPr lang=""/>
              <a:t> </a:t>
            </a:r>
            <a:r>
              <a:rPr lang="ar-AE"/>
              <a:t>،</a:t>
            </a:r>
            <a:r>
              <a:rPr lang=""/>
              <a:t> </a:t>
            </a:r>
            <a:r>
              <a:rPr lang="ar-AE"/>
              <a:t>حيث</a:t>
            </a:r>
            <a:r>
              <a:rPr lang=""/>
              <a:t> </a:t>
            </a:r>
            <a:r>
              <a:rPr lang="ar-AE"/>
              <a:t>أن</a:t>
            </a:r>
            <a:r>
              <a:rPr lang=""/>
              <a:t> </a:t>
            </a:r>
            <a:r>
              <a:rPr lang="ar-AE"/>
              <a:t>جهاز</a:t>
            </a:r>
            <a:r>
              <a:rPr lang=""/>
              <a:t> </a:t>
            </a:r>
            <a:r>
              <a:rPr lang="ar-AE"/>
              <a:t>الحاسب</a:t>
            </a:r>
            <a:r>
              <a:rPr lang=""/>
              <a:t> </a:t>
            </a:r>
            <a:r>
              <a:rPr lang="ar-AE"/>
              <a:t>عباره</a:t>
            </a:r>
            <a:r>
              <a:rPr lang=""/>
              <a:t> </a:t>
            </a:r>
            <a:r>
              <a:rPr lang="ar-AE"/>
              <a:t>عن</a:t>
            </a:r>
            <a:r>
              <a:rPr lang=""/>
              <a:t> </a:t>
            </a:r>
            <a:r>
              <a:rPr lang="ar-AE"/>
              <a:t>اله</a:t>
            </a:r>
            <a:r>
              <a:rPr lang=""/>
              <a:t> </a:t>
            </a:r>
            <a:r>
              <a:rPr lang="ar-AE"/>
              <a:t>الكترونيه</a:t>
            </a:r>
            <a:r>
              <a:rPr lang=""/>
              <a:t> </a:t>
            </a:r>
            <a:r>
              <a:rPr lang="ar-AE"/>
              <a:t>تتكون</a:t>
            </a:r>
            <a:r>
              <a:rPr lang=""/>
              <a:t> </a:t>
            </a:r>
            <a:r>
              <a:rPr lang="ar-AE"/>
              <a:t>من</a:t>
            </a:r>
            <a:r>
              <a:rPr lang=""/>
              <a:t> </a:t>
            </a:r>
            <a:r>
              <a:rPr lang="ar-AE"/>
              <a:t>مجموعه</a:t>
            </a:r>
            <a:r>
              <a:rPr lang=""/>
              <a:t> </a:t>
            </a:r>
            <a:r>
              <a:rPr lang="ar-AE"/>
              <a:t>من</a:t>
            </a:r>
            <a:r>
              <a:rPr lang=""/>
              <a:t> </a:t>
            </a:r>
            <a:r>
              <a:rPr lang="ar-AE"/>
              <a:t>الأجزاء</a:t>
            </a:r>
            <a:r>
              <a:rPr lang=""/>
              <a:t> </a:t>
            </a:r>
            <a:r>
              <a:rPr lang="ar-AE"/>
              <a:t>المتشابهه</a:t>
            </a:r>
            <a:r>
              <a:rPr lang=""/>
              <a:t> </a:t>
            </a:r>
            <a:r>
              <a:rPr lang="ar-AE"/>
              <a:t>والتي</a:t>
            </a:r>
            <a:r>
              <a:rPr lang=""/>
              <a:t> </a:t>
            </a:r>
            <a:r>
              <a:rPr lang="ar-AE"/>
              <a:t>تمكن</a:t>
            </a:r>
            <a:r>
              <a:rPr lang=""/>
              <a:t> </a:t>
            </a:r>
            <a:r>
              <a:rPr lang="ar-AE"/>
              <a:t>الحاسب</a:t>
            </a:r>
            <a:r>
              <a:rPr lang=""/>
              <a:t> </a:t>
            </a:r>
            <a:r>
              <a:rPr lang="ar-AE"/>
              <a:t>من</a:t>
            </a:r>
            <a:r>
              <a:rPr lang=""/>
              <a:t> </a:t>
            </a:r>
            <a:r>
              <a:rPr lang="ar-AE"/>
              <a:t>انجاز</a:t>
            </a:r>
            <a:r>
              <a:rPr lang=""/>
              <a:t> </a:t>
            </a:r>
            <a:r>
              <a:rPr lang="ar-AE"/>
              <a:t>مهامه</a:t>
            </a:r>
            <a:r>
              <a:rPr lang=""/>
              <a:t> </a:t>
            </a:r>
            <a:r>
              <a:rPr lang="ar-AE"/>
              <a:t>علي</a:t>
            </a:r>
            <a:r>
              <a:rPr lang=""/>
              <a:t> </a:t>
            </a:r>
            <a:r>
              <a:rPr lang="ar-AE"/>
              <a:t>اكمل</a:t>
            </a:r>
            <a:r>
              <a:rPr lang=""/>
              <a:t> </a:t>
            </a:r>
            <a:r>
              <a:rPr lang="ar-AE"/>
              <a:t>وجه</a:t>
            </a:r>
            <a:r>
              <a:rPr lang=""/>
              <a:t> </a:t>
            </a:r>
            <a:r>
              <a:rPr lang="ar-AE"/>
              <a:t>وبصفه</a:t>
            </a:r>
            <a:r>
              <a:rPr lang=""/>
              <a:t> </a:t>
            </a:r>
            <a:r>
              <a:rPr lang="ar-AE"/>
              <a:t>عامه</a:t>
            </a:r>
            <a:r>
              <a:rPr lang=""/>
              <a:t> </a:t>
            </a:r>
            <a:r>
              <a:rPr lang="ar-AE"/>
              <a:t>يتكون</a:t>
            </a:r>
            <a:r>
              <a:rPr lang=""/>
              <a:t> </a:t>
            </a:r>
            <a:r>
              <a:rPr lang="ar-AE"/>
              <a:t>الحاسب</a:t>
            </a:r>
            <a:r>
              <a:rPr lang=""/>
              <a:t> </a:t>
            </a:r>
            <a:r>
              <a:rPr lang="ar-AE"/>
              <a:t>من</a:t>
            </a:r>
            <a:r>
              <a:rPr lang=""/>
              <a:t> </a:t>
            </a:r>
            <a:r>
              <a:rPr lang="ar-AE"/>
              <a:t>جزئين</a:t>
            </a:r>
            <a:r>
              <a:rPr lang=""/>
              <a:t> </a:t>
            </a:r>
            <a:r>
              <a:rPr lang="ar-AE"/>
              <a:t>رئيسيين</a:t>
            </a:r>
            <a:r>
              <a:rPr lang=""/>
              <a:t> </a:t>
            </a:r>
            <a:r>
              <a:rPr lang="ar-AE"/>
              <a:t>هما</a:t>
            </a:r>
            <a:r>
              <a:rPr lang=""/>
              <a:t> </a:t>
            </a:r>
            <a:r>
              <a:rPr lang="ar-AE"/>
              <a:t>:</a:t>
            </a:r>
            <a:r>
              <a:rPr lang=""/>
              <a:t> </a:t>
            </a:r>
            <a:r>
              <a:rPr lang="ar-AE"/>
              <a:t>مكونات</a:t>
            </a:r>
            <a:r>
              <a:rPr lang=""/>
              <a:t> </a:t>
            </a:r>
            <a:r>
              <a:rPr lang="ar-AE"/>
              <a:t>ماديه</a:t>
            </a:r>
            <a:r>
              <a:rPr lang=""/>
              <a:t> </a:t>
            </a:r>
            <a:r>
              <a:rPr lang="ar-AE"/>
              <a:t>ومكونات</a:t>
            </a:r>
            <a:r>
              <a:rPr lang=""/>
              <a:t> </a:t>
            </a:r>
            <a:r>
              <a:rPr lang="ar-AE"/>
              <a:t>برمجته</a:t>
            </a:r>
            <a:r>
              <a:rPr lang="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المكونات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البرمجيه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ar-AE">
              <a:solidFill>
                <a:schemeClr val="tx2">
                  <a:lumMod val="50000"/>
                  <a:lumOff val="50000"/>
                </a:schemeClr>
              </a:solidFill>
            </a:endParaRPr>
          </a:p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اولا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: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نظام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التشغيل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lang="ar-AE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ar-AE">
                <a:solidFill>
                  <a:schemeClr val="bg1"/>
                </a:solidFill>
              </a:rPr>
              <a:t>يعرف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نظام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التشغيل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بأنه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البرنامج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الرئيسي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المسئول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تشغيل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جميع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البرامج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والتطبيبات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الاخري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الجهاز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الحاسوب،</a:t>
            </a:r>
            <a:r>
              <a:rPr lang="">
                <a:solidFill>
                  <a:schemeClr val="bg1"/>
                </a:solidFill>
              </a:rPr>
              <a:t>  </a:t>
            </a:r>
            <a:r>
              <a:rPr lang="ar-AE">
                <a:solidFill>
                  <a:schemeClr val="bg1"/>
                </a:solidFill>
              </a:rPr>
              <a:t>اي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انه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المسئول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تشغيل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جميع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البرامج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الصوت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وتحرير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النصوص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والانترنت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،وغيرها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البرامج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ولا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يمكن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استخدام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جهاز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الحاسوب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غير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نظام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تشغيل</a:t>
            </a:r>
            <a:r>
              <a:rPr lang="">
                <a:solidFill>
                  <a:schemeClr val="bg1"/>
                </a:solidFill>
              </a:rPr>
              <a:t> 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استخدامات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جهاز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الحاسب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الآلي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v"/>
            </a:pPr>
            <a:endParaRPr lang="ar-AE"/>
          </a:p>
          <a:p>
            <a:pPr>
              <a:buFont typeface="Arial" pitchFamily="34" charset="0" panose="020B0604020202020204"/>
              <a:buChar char="•"/>
            </a:pPr>
            <a:r>
              <a:rPr lang="ar-AE" sz="2400"/>
              <a:t>الكشف</a:t>
            </a:r>
            <a:r>
              <a:rPr lang="" sz="2400"/>
              <a:t> </a:t>
            </a:r>
            <a:r>
              <a:rPr lang="ar-AE" sz="2400"/>
              <a:t>عن</a:t>
            </a:r>
            <a:r>
              <a:rPr lang="" sz="2400"/>
              <a:t> </a:t>
            </a:r>
            <a:r>
              <a:rPr lang="ar-AE" sz="2400"/>
              <a:t>الجرائم</a:t>
            </a:r>
            <a:r>
              <a:rPr lang="" sz="2400"/>
              <a:t> </a:t>
            </a:r>
            <a:r>
              <a:rPr lang="ar-AE" sz="2400"/>
              <a:t>المعلوماتيه</a:t>
            </a:r>
            <a:r>
              <a:rPr lang="" sz="2400"/>
              <a:t> </a:t>
            </a:r>
            <a:endParaRPr lang="ar-AE" sz="2400"/>
          </a:p>
          <a:p>
            <a:pPr>
              <a:buFont typeface="Arial" pitchFamily="34" charset="0" panose="020B0604020202020204"/>
              <a:buChar char="•"/>
            </a:pPr>
            <a:r>
              <a:rPr lang="ar-AE" sz="2400"/>
              <a:t>القيام</a:t>
            </a:r>
            <a:r>
              <a:rPr lang="" sz="2400"/>
              <a:t> </a:t>
            </a:r>
            <a:r>
              <a:rPr lang="ar-AE" sz="2400"/>
              <a:t>بالتحكم</a:t>
            </a:r>
            <a:r>
              <a:rPr lang="" sz="2400"/>
              <a:t> </a:t>
            </a:r>
            <a:r>
              <a:rPr lang="ar-AE" sz="2400"/>
              <a:t>في</a:t>
            </a:r>
            <a:r>
              <a:rPr lang="" sz="2400"/>
              <a:t> </a:t>
            </a:r>
            <a:r>
              <a:rPr lang="ar-AE" sz="2400"/>
              <a:t>حركه</a:t>
            </a:r>
            <a:r>
              <a:rPr lang="" sz="2400"/>
              <a:t> </a:t>
            </a:r>
            <a:r>
              <a:rPr lang="ar-AE" sz="2400"/>
              <a:t>الطائرات</a:t>
            </a:r>
            <a:r>
              <a:rPr lang="" sz="2400"/>
              <a:t> </a:t>
            </a:r>
            <a:r>
              <a:rPr lang="ar-AE" sz="2400"/>
              <a:t>والمطارات</a:t>
            </a:r>
            <a:r>
              <a:rPr lang="" sz="2400"/>
              <a:t> </a:t>
            </a:r>
            <a:endParaRPr lang="ar-AE" sz="2400"/>
          </a:p>
          <a:p>
            <a:pPr>
              <a:buFont typeface="Arial" pitchFamily="34" charset="0" panose="020B0604020202020204"/>
              <a:buChar char="•"/>
            </a:pPr>
            <a:r>
              <a:rPr lang="ar-AE" sz="2400"/>
              <a:t>القيام</a:t>
            </a:r>
            <a:r>
              <a:rPr lang="" sz="2400"/>
              <a:t> </a:t>
            </a:r>
            <a:r>
              <a:rPr lang="ar-AE" sz="2400"/>
              <a:t>باداره</a:t>
            </a:r>
            <a:r>
              <a:rPr lang="" sz="2400"/>
              <a:t> </a:t>
            </a:r>
            <a:r>
              <a:rPr lang="ar-AE" sz="2400"/>
              <a:t>البنوك</a:t>
            </a:r>
            <a:r>
              <a:rPr lang="" sz="2400"/>
              <a:t> </a:t>
            </a:r>
            <a:r>
              <a:rPr lang="ar-AE" sz="2400"/>
              <a:t>والبورصات</a:t>
            </a:r>
          </a:p>
          <a:p>
            <a:pPr>
              <a:buFont typeface="Arial" pitchFamily="34" charset="0" panose="020B0604020202020204"/>
              <a:buChar char="•"/>
            </a:pPr>
            <a:r>
              <a:rPr lang="ar-AE" sz="2400"/>
              <a:t>القيام</a:t>
            </a:r>
            <a:r>
              <a:rPr lang="" sz="2400"/>
              <a:t> </a:t>
            </a:r>
            <a:r>
              <a:rPr lang="ar-AE" sz="2400"/>
              <a:t>بالأعمال</a:t>
            </a:r>
            <a:r>
              <a:rPr lang="" sz="2400"/>
              <a:t> </a:t>
            </a:r>
            <a:r>
              <a:rPr lang="ar-AE" sz="2400"/>
              <a:t>الشخصيه</a:t>
            </a:r>
            <a:r>
              <a:rPr lang="" sz="2400"/>
              <a:t> </a:t>
            </a:r>
            <a:endParaRPr lang="ar-AE" sz="2400"/>
          </a:p>
          <a:p>
            <a:pPr>
              <a:buFont typeface="Arial" pitchFamily="34" charset="0" panose="020B0604020202020204"/>
              <a:buChar char="•"/>
            </a:pPr>
            <a:r>
              <a:rPr lang="ar-AE" sz="2400"/>
              <a:t>القيام</a:t>
            </a:r>
            <a:r>
              <a:rPr lang="" sz="2400"/>
              <a:t> </a:t>
            </a:r>
            <a:r>
              <a:rPr lang="ar-AE" sz="2400"/>
              <a:t>بالتصفح</a:t>
            </a:r>
            <a:r>
              <a:rPr lang="" sz="2400"/>
              <a:t> </a:t>
            </a:r>
            <a:r>
              <a:rPr lang="ar-AE" sz="2400"/>
              <a:t>في</a:t>
            </a:r>
            <a:r>
              <a:rPr lang="" sz="2400"/>
              <a:t> </a:t>
            </a:r>
            <a:r>
              <a:rPr lang="ar-AE" sz="2400"/>
              <a:t>شبك</a:t>
            </a:r>
            <a:r>
              <a:rPr lang="" sz="2400"/>
              <a:t>  </a:t>
            </a:r>
            <a:r>
              <a:rPr lang="ar-AE" sz="2400"/>
              <a:t>الانترنت</a:t>
            </a:r>
            <a:r>
              <a:rPr lang="" sz="2400"/>
              <a:t> </a:t>
            </a:r>
            <a:endParaRPr lang="ar-AE" sz="2400"/>
          </a:p>
          <a:p>
            <a:pPr>
              <a:buFont typeface="Arial" pitchFamily="34" charset="0" panose="020B0604020202020204"/>
              <a:buChar char="•"/>
            </a:pPr>
            <a:r>
              <a:rPr lang="ar-AE" sz="2400"/>
              <a:t>القيام</a:t>
            </a:r>
            <a:r>
              <a:rPr lang="" sz="2400"/>
              <a:t> </a:t>
            </a:r>
            <a:r>
              <a:rPr lang="ar-AE" sz="2400"/>
              <a:t>بطباعه</a:t>
            </a:r>
            <a:r>
              <a:rPr lang="" sz="2400"/>
              <a:t> </a:t>
            </a:r>
            <a:r>
              <a:rPr lang="ar-AE" sz="2400"/>
              <a:t>وتنسيق</a:t>
            </a:r>
            <a:r>
              <a:rPr lang="" sz="2400"/>
              <a:t> </a:t>
            </a:r>
            <a:r>
              <a:rPr lang="ar-AE" sz="2400"/>
              <a:t>الرسائل</a:t>
            </a:r>
            <a:r>
              <a:rPr lang="" sz="2400"/>
              <a:t> </a:t>
            </a:r>
            <a:r>
              <a:rPr lang="ar-AE" sz="2400"/>
              <a:t>والخطابأت</a:t>
            </a:r>
            <a:r>
              <a:rPr lang="" sz="2400"/>
              <a:t> </a:t>
            </a:r>
            <a:endParaRPr lang="ar-AE" sz="2400"/>
          </a:p>
          <a:p>
            <a:pPr>
              <a:buFont typeface="Arial" pitchFamily="34" charset="0" panose="020B0604020202020204"/>
              <a:buChar char="•"/>
            </a:pPr>
            <a:r>
              <a:rPr lang="ar-AE" sz="2400"/>
              <a:t>السماع</a:t>
            </a:r>
            <a:r>
              <a:rPr lang="" sz="2400"/>
              <a:t> </a:t>
            </a:r>
            <a:r>
              <a:rPr lang="ar-AE" sz="2400"/>
              <a:t>للموسيقي</a:t>
            </a:r>
            <a:r>
              <a:rPr lang="" sz="2400"/>
              <a:t> </a:t>
            </a:r>
            <a:r>
              <a:rPr lang="ar-AE" sz="2400"/>
              <a:t>ومشاهده</a:t>
            </a:r>
            <a:r>
              <a:rPr lang="" sz="2400"/>
              <a:t> </a:t>
            </a:r>
            <a:r>
              <a:rPr lang="ar-AE" sz="2400"/>
              <a:t>الفيديو</a:t>
            </a:r>
            <a:r>
              <a:rPr lang="" sz="2400"/>
              <a:t> </a:t>
            </a:r>
            <a:endParaRPr lang="ar-AE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حاسب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الكف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endParaRPr lang="ar-AE">
              <a:solidFill>
                <a:schemeClr val="bg1"/>
              </a:solidFill>
            </a:endParaRPr>
          </a:p>
          <a:p>
            <a:r>
              <a:rPr lang="ar-AE" sz="2400">
                <a:solidFill>
                  <a:schemeClr val="bg1"/>
                </a:solidFill>
              </a:rPr>
              <a:t>هو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حاسب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صغير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في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حجم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الكف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ويمكن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نقل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الملفات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المخزونه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عليه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الحاسبات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الشخصيه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،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ويعتبر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منخفض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السعر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مقارنه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بالحاسب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المحمول</a:t>
            </a:r>
            <a:r>
              <a:rPr lang="" sz="2400">
                <a:solidFill>
                  <a:schemeClr val="bg1"/>
                </a:solidFill>
              </a:rPr>
              <a:t> </a:t>
            </a:r>
            <a:endParaRPr lang="ar-AE" sz="240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8815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الحاسب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المحمول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endParaRPr lang="ar-AE">
              <a:solidFill>
                <a:schemeClr val="bg1"/>
              </a:solidFill>
            </a:endParaRPr>
          </a:p>
          <a:p>
            <a:r>
              <a:rPr lang="ar-AE" sz="2400">
                <a:solidFill>
                  <a:schemeClr val="bg1"/>
                </a:solidFill>
              </a:rPr>
              <a:t>هي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حاسبات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صغيره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محموله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في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حجم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حقيبه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اليد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التي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يمكن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التنقل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بها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بسهوله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وهي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تتميز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بصغر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الشاشه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ولوحه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المفاتيح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وتعتبر الحاسبات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المحموله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في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نفس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قوه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الحاسب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الشخصي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رغم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ارتفاع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سعرها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الذي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قد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يصل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ضعاف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سعر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الحاسبات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الشخصيه</a:t>
            </a:r>
            <a:r>
              <a:rPr lang="" sz="2400">
                <a:solidFill>
                  <a:schemeClr val="bg1"/>
                </a:solidFill>
              </a:rPr>
              <a:t>  </a:t>
            </a:r>
            <a:endParaRPr lang="ar-AE" sz="240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8815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الحاسب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الشخصي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endParaRPr lang="ar-AE"/>
          </a:p>
          <a:p>
            <a:r>
              <a:rPr lang="ar-AE" sz="2400"/>
              <a:t>عاده</a:t>
            </a:r>
            <a:r>
              <a:rPr lang="" sz="2400"/>
              <a:t> </a:t>
            </a:r>
            <a:r>
              <a:rPr lang="ar-AE" sz="2400"/>
              <a:t>ما</a:t>
            </a:r>
            <a:r>
              <a:rPr lang="" sz="2400"/>
              <a:t> </a:t>
            </a:r>
            <a:r>
              <a:rPr lang="ar-AE" sz="2400"/>
              <a:t>يطلق</a:t>
            </a:r>
            <a:r>
              <a:rPr lang="" sz="2400"/>
              <a:t> </a:t>
            </a:r>
            <a:r>
              <a:rPr lang="ar-AE" sz="2400"/>
              <a:t>عليه</a:t>
            </a:r>
            <a:r>
              <a:rPr lang="" sz="2400"/>
              <a:t> </a:t>
            </a:r>
            <a:r>
              <a:rPr lang="ar-AE" sz="2400"/>
              <a:t>الحاسب</a:t>
            </a:r>
            <a:r>
              <a:rPr lang="" sz="2400"/>
              <a:t> </a:t>
            </a:r>
            <a:r>
              <a:rPr lang="ar-AE" sz="2400"/>
              <a:t>الشخصي</a:t>
            </a:r>
            <a:r>
              <a:rPr lang="" sz="2400"/>
              <a:t> </a:t>
            </a:r>
            <a:r>
              <a:rPr lang="ar-AE" sz="2400"/>
              <a:t>او</a:t>
            </a:r>
            <a:r>
              <a:rPr lang="" sz="2400"/>
              <a:t> </a:t>
            </a:r>
            <a:r>
              <a:rPr lang="ar-AE" sz="2400"/>
              <a:t>حاسب</a:t>
            </a:r>
            <a:r>
              <a:rPr lang="" sz="2400"/>
              <a:t> </a:t>
            </a:r>
            <a:r>
              <a:rPr lang="ar-AE" sz="2400"/>
              <a:t>سطح</a:t>
            </a:r>
            <a:r>
              <a:rPr lang="" sz="2400"/>
              <a:t> </a:t>
            </a:r>
            <a:r>
              <a:rPr lang="ar-AE" sz="2400"/>
              <a:t>المكتب</a:t>
            </a:r>
            <a:r>
              <a:rPr lang="" sz="2400"/>
              <a:t> </a:t>
            </a:r>
            <a:r>
              <a:rPr lang="ar-AE" sz="2400"/>
              <a:t>نتيجه</a:t>
            </a:r>
            <a:r>
              <a:rPr lang="" sz="2400"/>
              <a:t> </a:t>
            </a:r>
            <a:r>
              <a:rPr lang="ar-AE" sz="2400"/>
              <a:t>لان</a:t>
            </a:r>
            <a:r>
              <a:rPr lang="" sz="2400"/>
              <a:t> </a:t>
            </a:r>
            <a:r>
              <a:rPr lang="ar-AE" sz="2400"/>
              <a:t>حجمه</a:t>
            </a:r>
            <a:r>
              <a:rPr lang="" sz="2400"/>
              <a:t> </a:t>
            </a:r>
            <a:r>
              <a:rPr lang="ar-AE" sz="2400"/>
              <a:t>يسمح</a:t>
            </a:r>
            <a:r>
              <a:rPr lang="" sz="2400"/>
              <a:t> </a:t>
            </a:r>
            <a:r>
              <a:rPr lang="ar-AE" sz="2400"/>
              <a:t>بوضعه</a:t>
            </a:r>
            <a:r>
              <a:rPr lang="" sz="2400"/>
              <a:t> </a:t>
            </a:r>
            <a:r>
              <a:rPr lang="ar-AE" sz="2400"/>
              <a:t>فوق</a:t>
            </a:r>
            <a:r>
              <a:rPr lang="" sz="2400"/>
              <a:t> </a:t>
            </a:r>
            <a:r>
              <a:rPr lang="ar-AE" sz="2400"/>
              <a:t>سطح</a:t>
            </a:r>
            <a:r>
              <a:rPr lang="" sz="2400"/>
              <a:t> </a:t>
            </a:r>
            <a:r>
              <a:rPr lang="ar-AE" sz="2400"/>
              <a:t>المكتب</a:t>
            </a:r>
            <a:r>
              <a:rPr lang="" sz="2400"/>
              <a:t> </a:t>
            </a:r>
            <a:r>
              <a:rPr lang="ar-AE" sz="2400"/>
              <a:t>ولقد</a:t>
            </a:r>
            <a:r>
              <a:rPr lang="" sz="2400"/>
              <a:t> </a:t>
            </a:r>
            <a:r>
              <a:rPr lang="ar-AE" sz="2400"/>
              <a:t>انتشر</a:t>
            </a:r>
            <a:r>
              <a:rPr lang="" sz="2400"/>
              <a:t> </a:t>
            </a:r>
            <a:r>
              <a:rPr lang="ar-AE" sz="2400"/>
              <a:t>استخدام</a:t>
            </a:r>
            <a:r>
              <a:rPr lang="" sz="2400"/>
              <a:t> </a:t>
            </a:r>
            <a:r>
              <a:rPr lang="ar-AE" sz="2400"/>
              <a:t>الحاسب</a:t>
            </a:r>
            <a:r>
              <a:rPr lang="" sz="2400"/>
              <a:t> </a:t>
            </a:r>
            <a:r>
              <a:rPr lang="ar-AE" sz="2400"/>
              <a:t>الشخصي</a:t>
            </a:r>
            <a:r>
              <a:rPr lang="" sz="2400"/>
              <a:t> </a:t>
            </a:r>
            <a:r>
              <a:rPr lang="ar-AE" sz="2400"/>
              <a:t>في</a:t>
            </a:r>
            <a:r>
              <a:rPr lang="" sz="2400"/>
              <a:t> </a:t>
            </a:r>
            <a:r>
              <a:rPr lang="ar-AE" sz="2400"/>
              <a:t>المكاتب</a:t>
            </a:r>
            <a:r>
              <a:rPr lang="" sz="2400"/>
              <a:t> </a:t>
            </a:r>
            <a:r>
              <a:rPr lang="ar-AE" sz="2400"/>
              <a:t>والاعمال</a:t>
            </a:r>
            <a:r>
              <a:rPr lang="" sz="2400"/>
              <a:t> </a:t>
            </a:r>
            <a:r>
              <a:rPr lang="ar-AE" sz="2400"/>
              <a:t>المنزليه</a:t>
            </a:r>
            <a:r>
              <a:rPr lang="" sz="2400"/>
              <a:t> </a:t>
            </a:r>
            <a:r>
              <a:rPr lang="ar-AE" sz="2400"/>
              <a:t>للن</a:t>
            </a:r>
            <a:r>
              <a:rPr lang="" sz="2400"/>
              <a:t> </a:t>
            </a:r>
            <a:r>
              <a:rPr lang="ar-AE" sz="2400"/>
              <a:t>أسعاره</a:t>
            </a:r>
            <a:r>
              <a:rPr lang="" sz="2400"/>
              <a:t> </a:t>
            </a:r>
            <a:r>
              <a:rPr lang="ar-AE" sz="2400"/>
              <a:t>في</a:t>
            </a:r>
            <a:r>
              <a:rPr lang="" sz="2400"/>
              <a:t> </a:t>
            </a:r>
            <a:r>
              <a:rPr lang="ar-AE" sz="2400"/>
              <a:t>متناول</a:t>
            </a:r>
            <a:r>
              <a:rPr lang="" sz="2400"/>
              <a:t> </a:t>
            </a:r>
            <a:r>
              <a:rPr lang="ar-AE" sz="2400"/>
              <a:t>الشخص</a:t>
            </a:r>
            <a:r>
              <a:rPr lang="" sz="2400"/>
              <a:t> </a:t>
            </a:r>
            <a:r>
              <a:rPr lang="ar-AE" sz="2400"/>
              <a:t>العادي</a:t>
            </a:r>
            <a:r>
              <a:rPr lang="" sz="2400"/>
              <a:t> </a:t>
            </a:r>
            <a:r>
              <a:rPr lang="ar-AE" sz="2400"/>
              <a:t>ويعتبر</a:t>
            </a:r>
            <a:r>
              <a:rPr lang="" sz="2400"/>
              <a:t> </a:t>
            </a:r>
            <a:r>
              <a:rPr lang="ar-AE" sz="2400"/>
              <a:t>الان</a:t>
            </a:r>
            <a:r>
              <a:rPr lang="" sz="2400"/>
              <a:t> </a:t>
            </a:r>
            <a:r>
              <a:rPr lang="ar-AE" sz="2400"/>
              <a:t>لحاسب</a:t>
            </a:r>
            <a:r>
              <a:rPr lang="" sz="2400"/>
              <a:t> </a:t>
            </a:r>
            <a:r>
              <a:rPr lang="ar-AE" sz="2400"/>
              <a:t>الاكثر</a:t>
            </a:r>
            <a:r>
              <a:rPr lang="" sz="2400"/>
              <a:t> </a:t>
            </a:r>
            <a:r>
              <a:rPr lang="ar-AE" sz="2400"/>
              <a:t>استخدمها</a:t>
            </a:r>
            <a:r>
              <a:rPr lang="" sz="2400"/>
              <a:t> </a:t>
            </a:r>
            <a:r>
              <a:rPr lang="ar-AE" sz="2400"/>
              <a:t>في</a:t>
            </a:r>
            <a:r>
              <a:rPr lang="" sz="2400"/>
              <a:t> </a:t>
            </a:r>
            <a:r>
              <a:rPr lang="ar-AE" sz="2400"/>
              <a:t>العالم</a:t>
            </a:r>
            <a:r>
              <a:rPr lang="" sz="2400"/>
              <a:t> </a:t>
            </a:r>
            <a:endParaRPr lang="ar-AE" sz="240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98538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تصنيفات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الحاسب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الآلي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حسب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طبيعه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الاستخدام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algn="l">
              <a:buFont typeface="Wingdings" charset="0"/>
              <a:buChar char="ü"/>
            </a:pPr>
            <a:r>
              <a:rPr lang="ar-AE"/>
              <a:t>حاسب</a:t>
            </a:r>
            <a:r>
              <a:rPr lang=""/>
              <a:t> </a:t>
            </a:r>
            <a:r>
              <a:rPr lang="ar-AE"/>
              <a:t>شخصي</a:t>
            </a:r>
          </a:p>
          <a:p>
            <a:pPr marL="0" indent="0" algn="l">
              <a:buFont typeface="Wingdings" charset="0"/>
              <a:buNone/>
            </a:pPr>
            <a:r>
              <a:rPr lang=""/>
              <a:t> </a:t>
            </a:r>
            <a:endParaRPr lang="ar-AE"/>
          </a:p>
          <a:p>
            <a:pPr algn="l">
              <a:buFont typeface="Wingdings" charset="0"/>
              <a:buChar char="ü"/>
            </a:pPr>
            <a:r>
              <a:rPr lang="ar-AE"/>
              <a:t>حاسب</a:t>
            </a:r>
            <a:r>
              <a:rPr lang=""/>
              <a:t> </a:t>
            </a:r>
            <a:r>
              <a:rPr lang="ar-AE"/>
              <a:t>محمود</a:t>
            </a:r>
            <a:r>
              <a:rPr lang=""/>
              <a:t> </a:t>
            </a:r>
            <a:endParaRPr lang="ar-AE"/>
          </a:p>
          <a:p>
            <a:pPr marL="0" indent="0" algn="l">
              <a:buFont typeface="Wingdings" charset="0"/>
              <a:buNone/>
            </a:pPr>
            <a:endParaRPr lang="ar-AE"/>
          </a:p>
          <a:p>
            <a:pPr algn="l">
              <a:buFont typeface="Wingdings" charset="0"/>
              <a:buChar char="ü"/>
            </a:pPr>
            <a:r>
              <a:rPr lang="ar-AE"/>
              <a:t>حاسب</a:t>
            </a:r>
            <a:r>
              <a:rPr lang=""/>
              <a:t> </a:t>
            </a:r>
            <a:r>
              <a:rPr lang="ar-AE"/>
              <a:t>كف</a:t>
            </a:r>
          </a:p>
          <a:p>
            <a:pPr marL="0" indent="0" algn="l">
              <a:buFont typeface="Wingdings" charset="0"/>
              <a:buNone/>
            </a:pPr>
            <a:r>
              <a:rPr lang=""/>
              <a:t> </a:t>
            </a:r>
            <a:endParaRPr lang="ar-AE"/>
          </a:p>
          <a:p>
            <a:pPr algn="l">
              <a:buFont typeface="Wingdings" charset="0"/>
              <a:buChar char="ü"/>
            </a:pPr>
            <a:r>
              <a:rPr lang="ar-AE"/>
              <a:t>اجهزه</a:t>
            </a:r>
            <a:r>
              <a:rPr lang=""/>
              <a:t> </a:t>
            </a:r>
            <a:r>
              <a:rPr lang="ar-AE"/>
              <a:t>الخادم</a:t>
            </a:r>
            <a:r>
              <a:rPr lang=""/>
              <a:t> </a:t>
            </a:r>
            <a:endParaRPr lang="ar-A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مميزات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الحاسب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الآلي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ar-AE">
                <a:solidFill>
                  <a:schemeClr val="bg1"/>
                </a:solidFill>
              </a:rPr>
              <a:t>السرعه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الفائقه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: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سرعه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الحاسوب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تتفاوت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جهاز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اخر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حسب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مواصفات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الجهاز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ونوعه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فالحساب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عموما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يمكنه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إجراء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ملاين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العمليات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الحسابيه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والمنطقه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اقل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ثانيه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واحده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وتقاس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سرعه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الحاسب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بالميجاهرتز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وتختصر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بالرمز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MHZ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وهي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تعني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مليون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عمليه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ثانيه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ar-AE">
                <a:solidFill>
                  <a:schemeClr val="bg1"/>
                </a:solidFill>
              </a:rPr>
              <a:t>الدقه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المتناهيه: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ar-AE">
                <a:solidFill>
                  <a:schemeClr val="bg1"/>
                </a:solidFill>
              </a:rPr>
              <a:t>الطاقه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التخزينيه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العائله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ar-AE">
                <a:solidFill>
                  <a:schemeClr val="bg1"/>
                </a:solidFill>
              </a:rPr>
              <a:t>انواع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البيانات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ar-AE">
                <a:solidFill>
                  <a:schemeClr val="bg1"/>
                </a:solidFill>
              </a:rPr>
              <a:t>الاتصالات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الشبكية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ar-AE">
                <a:solidFill>
                  <a:schemeClr val="bg1"/>
                </a:solidFill>
              </a:rPr>
              <a:t>الاقتصاد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ar-A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تعريف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الحاسب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الآلي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endParaRPr lang="ar-AE"/>
          </a:p>
          <a:p>
            <a:r>
              <a:rPr lang="ar-AE">
                <a:solidFill>
                  <a:schemeClr val="bg1"/>
                </a:solidFill>
              </a:rPr>
              <a:t>هو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عباره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الكترونيه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تقوم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بمعالجه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البيانات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وتخزينها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واسترجعها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وإجراء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العمليات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الحسابيه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والمنطقيه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بناء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طلب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المستخدم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جيل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الذكاء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الاصطناعي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ar-AE">
                <a:solidFill>
                  <a:schemeClr val="bg1"/>
                </a:solidFill>
              </a:rPr>
              <a:t>من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خلاله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يتم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فهم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الحاسب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للمدخلات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الصوتيه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لمخاطبته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باللسان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يستطيع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الحاسوب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تميز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الرسومات،</a:t>
            </a:r>
            <a:r>
              <a:rPr lang="">
                <a:solidFill>
                  <a:schemeClr val="bg1"/>
                </a:solidFill>
              </a:rPr>
              <a:t>  </a:t>
            </a:r>
            <a:r>
              <a:rPr lang="ar-AE">
                <a:solidFill>
                  <a:schemeClr val="bg1"/>
                </a:solidFill>
              </a:rPr>
              <a:t>وقد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بدأت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تظهر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برامج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الطباعه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وتنفيذ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الاوامر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دون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الحاجه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لاستخدام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الماوس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او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لوحه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المفاتيح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وغيرها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برامج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الذكاء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الاصطناعي.</a:t>
            </a:r>
            <a:r>
              <a:rPr lang="">
                <a:solidFill>
                  <a:schemeClr val="bg1"/>
                </a:solidFill>
              </a:rPr>
              <a:t> 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 sz="3400" b="1">
                <a:solidFill>
                  <a:schemeClr val="tx2">
                    <a:lumMod val="50000"/>
                    <a:lumOff val="50000"/>
                  </a:schemeClr>
                </a:solidFill>
              </a:rPr>
              <a:t>جيل</a:t>
            </a:r>
            <a:r>
              <a:rPr lang="" sz="3400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 sz="3400" b="1">
                <a:solidFill>
                  <a:schemeClr val="tx2">
                    <a:lumMod val="50000"/>
                    <a:lumOff val="50000"/>
                  </a:schemeClr>
                </a:solidFill>
              </a:rPr>
              <a:t>الحاسب</a:t>
            </a:r>
            <a:r>
              <a:rPr lang="" sz="3400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 sz="3400" b="1">
                <a:solidFill>
                  <a:schemeClr val="tx2">
                    <a:lumMod val="50000"/>
                    <a:lumOff val="50000"/>
                  </a:schemeClr>
                </a:solidFill>
              </a:rPr>
              <a:t>الشخصي</a:t>
            </a:r>
            <a:r>
              <a:rPr lang="" sz="3400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sz="3400" b="1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AE" sz="2200">
                <a:solidFill>
                  <a:schemeClr val="bg1"/>
                </a:solidFill>
              </a:rPr>
              <a:t>تميز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باستخدام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تكنولوجيا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الدوائر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المتكاملة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فأصبح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بالإمكان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استخدام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قواعد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البيانات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والبرمجيات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الجاهزه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،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وفي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هذا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الجيل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ظهر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الحاسب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)الشخصي</a:t>
            </a:r>
            <a:r>
              <a:rPr lang="ar-AE" sz="2200">
                <a:solidFill>
                  <a:schemeClr val="bg1"/>
                </a:solidFill>
              </a:rPr>
              <a:t>presonal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computer</a:t>
            </a:r>
            <a:r>
              <a:rPr lang="ar-AE" sz="2200">
                <a:solidFill>
                  <a:schemeClr val="bg1"/>
                </a:solidFill>
              </a:rPr>
              <a:t>)</a:t>
            </a:r>
          </a:p>
          <a:p>
            <a:r>
              <a:rPr lang="ar-AE" sz="2200">
                <a:solidFill>
                  <a:schemeClr val="bg1"/>
                </a:solidFill>
              </a:rPr>
              <a:t>وظهر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نظام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تشغيل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الاسطوانات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DOS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للحاسبات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الشخصيه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IBM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و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الحاسبات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الموافقه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معاها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1" cy="488156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جيل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الدوائر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المتكاملة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r>
              <a:rPr lang="ar-AE">
                <a:solidFill>
                  <a:schemeClr val="bg1"/>
                </a:solidFill>
              </a:rPr>
              <a:t>أحدث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اختراع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الدوائر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المتكاملة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المصنعه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رقائق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السيلكون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(التي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تحتوي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عدد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كبير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جدا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الترانزستورات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يتعدي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حجمها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2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سم2)</a:t>
            </a:r>
          </a:p>
          <a:p>
            <a:r>
              <a:rPr lang="ar-AE">
                <a:solidFill>
                  <a:schemeClr val="bg1"/>
                </a:solidFill>
              </a:rPr>
              <a:t>ثوره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مجال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صناعه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الالكترونيات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وتعد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حقبه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جديده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تقنيه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تجميع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الدوائر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حيز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صغير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جدا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وتم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استخدام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أشباه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الموصلات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ممأ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نتج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عنه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صغر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حجم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الجهاز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وقله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وزنه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وفي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نفس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الوقت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زادت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سرعته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واصبحت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كفاءته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اعلي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بكثير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للقيام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بالمهام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والعمليات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المداخله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اليه،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كما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أنه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اقل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إستهلاك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الكهرباء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وانبعاث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الحراره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وزاد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استخدام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اللغات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ذات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المستوي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العالي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حيث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ظهرت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لغه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البيسك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ومن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أشهر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حاسبات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هذا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الجيل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وظهر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هذا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الجيل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ايضا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الحواسب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الصغيره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IBM</a:t>
            </a:r>
            <a:r>
              <a:rPr lang="ar-AE">
                <a:solidFill>
                  <a:schemeClr val="bg1"/>
                </a:solidFill>
              </a:rPr>
              <a:t>360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ثانيا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: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وحده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النظام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>
                <a:solidFill>
                  <a:schemeClr val="bg1"/>
                </a:solidFill>
              </a:rPr>
              <a:t>هو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صندوق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معدني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الذي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يحتوي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تقريبا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جميع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مكونات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الحاسب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الاساسيه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وتاخد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هذه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الوحده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أشكال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مختلفه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منها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الطولي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الذي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يوضع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جانب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الشاشه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او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تحت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الطاوله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ومنها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العرضي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المكتبي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الذي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يوضع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تحت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الشاشه</a:t>
            </a:r>
            <a:r>
              <a:rPr lang="">
                <a:solidFill>
                  <a:schemeClr val="bg1"/>
                </a:solidFill>
              </a:rPr>
              <a:t> 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 b="1">
                <a:solidFill>
                  <a:schemeClr val="tx2">
                    <a:lumMod val="50000"/>
                    <a:lumOff val="50000"/>
                  </a:schemeClr>
                </a:solidFill>
              </a:rPr>
              <a:t>جيل</a:t>
            </a:r>
            <a:r>
              <a:rPr lang="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 b="1">
                <a:solidFill>
                  <a:schemeClr val="tx2">
                    <a:lumMod val="50000"/>
                    <a:lumOff val="50000"/>
                  </a:schemeClr>
                </a:solidFill>
              </a:rPr>
              <a:t>الترانزستور</a:t>
            </a:r>
            <a:r>
              <a:rPr lang="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b="1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AE" sz="2000"/>
              <a:t>وهذا</a:t>
            </a:r>
            <a:r>
              <a:rPr lang="" sz="2000"/>
              <a:t> </a:t>
            </a:r>
            <a:r>
              <a:rPr lang="ar-AE" sz="2000"/>
              <a:t>الجيل</a:t>
            </a:r>
            <a:r>
              <a:rPr lang="" sz="2000"/>
              <a:t> </a:t>
            </a:r>
            <a:r>
              <a:rPr lang="ar-AE" sz="2000"/>
              <a:t>ظهر</a:t>
            </a:r>
            <a:r>
              <a:rPr lang="" sz="2000"/>
              <a:t> </a:t>
            </a:r>
            <a:r>
              <a:rPr lang="ar-AE" sz="2000"/>
              <a:t>عندما</a:t>
            </a:r>
            <a:r>
              <a:rPr lang="" sz="2000"/>
              <a:t> </a:t>
            </a:r>
            <a:r>
              <a:rPr lang="ar-AE" sz="2000"/>
              <a:t>استخدم</a:t>
            </a:r>
            <a:r>
              <a:rPr lang="" sz="2000"/>
              <a:t> </a:t>
            </a:r>
            <a:r>
              <a:rPr lang="ar-AE" sz="2000"/>
              <a:t>العلماء</a:t>
            </a:r>
            <a:r>
              <a:rPr lang="" sz="2000"/>
              <a:t> </a:t>
            </a:r>
            <a:r>
              <a:rPr lang="ar-AE" sz="2000"/>
              <a:t>الترانزستور</a:t>
            </a:r>
            <a:r>
              <a:rPr lang="" sz="2000"/>
              <a:t> </a:t>
            </a:r>
            <a:r>
              <a:rPr lang="ar-AE" sz="2000"/>
              <a:t>كبديل</a:t>
            </a:r>
            <a:r>
              <a:rPr lang="" sz="2000"/>
              <a:t> </a:t>
            </a:r>
            <a:r>
              <a:rPr lang="ar-AE" sz="2000"/>
              <a:t>تن</a:t>
            </a:r>
            <a:r>
              <a:rPr lang="" sz="2000"/>
              <a:t> </a:t>
            </a:r>
            <a:r>
              <a:rPr lang="ar-AE" sz="2000"/>
              <a:t>الصمامات</a:t>
            </a:r>
            <a:r>
              <a:rPr lang="" sz="2000"/>
              <a:t> </a:t>
            </a:r>
            <a:r>
              <a:rPr lang="ar-AE" sz="2000"/>
              <a:t>المفرغه</a:t>
            </a:r>
            <a:r>
              <a:rPr lang="" sz="2000"/>
              <a:t> </a:t>
            </a:r>
            <a:r>
              <a:rPr lang="ar-AE" sz="2000"/>
              <a:t>مما</a:t>
            </a:r>
            <a:r>
              <a:rPr lang="" sz="2000"/>
              <a:t> </a:t>
            </a:r>
            <a:r>
              <a:rPr lang="ar-AE" sz="2000"/>
              <a:t>ادي</a:t>
            </a:r>
            <a:r>
              <a:rPr lang="" sz="2000"/>
              <a:t> </a:t>
            </a:r>
            <a:r>
              <a:rPr lang="ar-AE" sz="2000"/>
              <a:t>الي</a:t>
            </a:r>
            <a:r>
              <a:rPr lang="" sz="2000"/>
              <a:t> </a:t>
            </a:r>
            <a:r>
              <a:rPr lang="ar-AE" sz="2000"/>
              <a:t>صغر</a:t>
            </a:r>
            <a:r>
              <a:rPr lang="" sz="2000"/>
              <a:t> </a:t>
            </a:r>
            <a:r>
              <a:rPr lang="ar-AE" sz="2000"/>
              <a:t>حجم</a:t>
            </a:r>
            <a:r>
              <a:rPr lang="" sz="2000"/>
              <a:t> </a:t>
            </a:r>
            <a:r>
              <a:rPr lang="ar-AE" sz="2000"/>
              <a:t>الحاسب</a:t>
            </a:r>
            <a:r>
              <a:rPr lang="" sz="2000"/>
              <a:t> </a:t>
            </a:r>
            <a:r>
              <a:rPr lang="ar-AE" sz="2000"/>
              <a:t>وسرعه</a:t>
            </a:r>
            <a:r>
              <a:rPr lang="" sz="2000"/>
              <a:t> </a:t>
            </a:r>
            <a:r>
              <a:rPr lang="ar-AE" sz="2000"/>
              <a:t>أدائه</a:t>
            </a:r>
            <a:r>
              <a:rPr lang="" sz="2000"/>
              <a:t> </a:t>
            </a:r>
            <a:r>
              <a:rPr lang="ar-AE" sz="2000"/>
              <a:t>واستهلاك</a:t>
            </a:r>
            <a:r>
              <a:rPr lang="" sz="2000"/>
              <a:t> </a:t>
            </a:r>
            <a:r>
              <a:rPr lang="ar-AE" sz="2000"/>
              <a:t>اقل</a:t>
            </a:r>
            <a:r>
              <a:rPr lang="" sz="2000"/>
              <a:t> </a:t>
            </a:r>
            <a:r>
              <a:rPr lang="ar-AE" sz="2000"/>
              <a:t>من</a:t>
            </a:r>
            <a:r>
              <a:rPr lang="" sz="2000"/>
              <a:t> </a:t>
            </a:r>
            <a:r>
              <a:rPr lang="ar-AE" sz="2000"/>
              <a:t>الكهرباء</a:t>
            </a:r>
            <a:r>
              <a:rPr lang="" sz="2000"/>
              <a:t> </a:t>
            </a:r>
            <a:r>
              <a:rPr lang="ar-AE" sz="2000"/>
              <a:t>،</a:t>
            </a:r>
            <a:r>
              <a:rPr lang="" sz="2000"/>
              <a:t> </a:t>
            </a:r>
            <a:r>
              <a:rPr lang="ar-AE" sz="2000"/>
              <a:t>وتميز</a:t>
            </a:r>
            <a:r>
              <a:rPr lang="" sz="2000"/>
              <a:t> </a:t>
            </a:r>
            <a:r>
              <a:rPr lang="ar-AE" sz="2000"/>
              <a:t>أيضا</a:t>
            </a:r>
            <a:r>
              <a:rPr lang="" sz="2000"/>
              <a:t> </a:t>
            </a:r>
            <a:r>
              <a:rPr lang="ar-AE" sz="2000"/>
              <a:t>بالقدره</a:t>
            </a:r>
            <a:r>
              <a:rPr lang="" sz="2000"/>
              <a:t> </a:t>
            </a:r>
            <a:r>
              <a:rPr lang="ar-AE" sz="2000"/>
              <a:t>علي</a:t>
            </a:r>
            <a:r>
              <a:rPr lang="" sz="2000"/>
              <a:t> </a:t>
            </a:r>
            <a:r>
              <a:rPr lang="ar-AE" sz="2000"/>
              <a:t>التخزين</a:t>
            </a:r>
            <a:r>
              <a:rPr lang="" sz="2000"/>
              <a:t> </a:t>
            </a:r>
            <a:r>
              <a:rPr lang="ar-AE" sz="2000"/>
              <a:t>نظرا</a:t>
            </a:r>
            <a:r>
              <a:rPr lang="" sz="2000"/>
              <a:t> </a:t>
            </a:r>
            <a:r>
              <a:rPr lang="ar-AE" sz="2000"/>
              <a:t>لاستخدام</a:t>
            </a:r>
            <a:r>
              <a:rPr lang="" sz="2000"/>
              <a:t> </a:t>
            </a:r>
            <a:r>
              <a:rPr lang="ar-AE" sz="2000"/>
              <a:t>القلوب</a:t>
            </a:r>
            <a:r>
              <a:rPr lang="" sz="2000"/>
              <a:t> </a:t>
            </a:r>
            <a:r>
              <a:rPr lang="ar-AE" sz="2000"/>
              <a:t>الممغنطه</a:t>
            </a:r>
            <a:r>
              <a:rPr lang="" sz="2000"/>
              <a:t> </a:t>
            </a:r>
            <a:r>
              <a:rPr lang="ar-AE" sz="2000"/>
              <a:t>وظهرت</a:t>
            </a:r>
            <a:r>
              <a:rPr lang="" sz="2000"/>
              <a:t> </a:t>
            </a:r>
            <a:r>
              <a:rPr lang="ar-AE" sz="2000"/>
              <a:t>في</a:t>
            </a:r>
            <a:r>
              <a:rPr lang="" sz="2000"/>
              <a:t> </a:t>
            </a:r>
            <a:r>
              <a:rPr lang="ar-AE" sz="2000"/>
              <a:t>هذه</a:t>
            </a:r>
            <a:r>
              <a:rPr lang="" sz="2000"/>
              <a:t> </a:t>
            </a:r>
            <a:r>
              <a:rPr lang="ar-AE" sz="2000"/>
              <a:t>الفتره</a:t>
            </a:r>
            <a:r>
              <a:rPr lang="" sz="2000"/>
              <a:t> </a:t>
            </a:r>
            <a:r>
              <a:rPr lang="ar-AE" sz="2000"/>
              <a:t>أيضا</a:t>
            </a:r>
            <a:r>
              <a:rPr lang="" sz="2000"/>
              <a:t> </a:t>
            </a:r>
            <a:r>
              <a:rPr lang="ar-AE" sz="2000"/>
              <a:t>الإقراض</a:t>
            </a:r>
            <a:r>
              <a:rPr lang="" sz="2000"/>
              <a:t> </a:t>
            </a:r>
            <a:r>
              <a:rPr lang="ar-AE" sz="2000"/>
              <a:t>الممغنطه</a:t>
            </a:r>
            <a:r>
              <a:rPr lang="" sz="2000"/>
              <a:t> </a:t>
            </a:r>
            <a:r>
              <a:rPr lang="ar-AE" sz="2000"/>
              <a:t>،</a:t>
            </a:r>
            <a:r>
              <a:rPr lang="" sz="2000"/>
              <a:t> </a:t>
            </a:r>
            <a:r>
              <a:rPr lang="ar-AE" sz="2000"/>
              <a:t>كما</a:t>
            </a:r>
            <a:r>
              <a:rPr lang="" sz="2000"/>
              <a:t> </a:t>
            </a:r>
            <a:r>
              <a:rPr lang="ar-AE" sz="2000"/>
              <a:t>استخدم</a:t>
            </a:r>
            <a:r>
              <a:rPr lang="" sz="2000"/>
              <a:t> </a:t>
            </a:r>
            <a:r>
              <a:rPr lang="ar-AE" sz="2000"/>
              <a:t>هذا</a:t>
            </a:r>
            <a:r>
              <a:rPr lang="" sz="2000"/>
              <a:t> </a:t>
            </a:r>
            <a:r>
              <a:rPr lang="ar-AE" sz="2000"/>
              <a:t>الجيل</a:t>
            </a:r>
            <a:r>
              <a:rPr lang="" sz="2000"/>
              <a:t> </a:t>
            </a:r>
            <a:r>
              <a:rPr lang="ar-AE" sz="2000"/>
              <a:t>اللغات</a:t>
            </a:r>
            <a:r>
              <a:rPr lang="" sz="2000"/>
              <a:t> </a:t>
            </a:r>
            <a:r>
              <a:rPr lang="ar-AE" sz="2000"/>
              <a:t>عاليه</a:t>
            </a:r>
            <a:r>
              <a:rPr lang="" sz="2000"/>
              <a:t> </a:t>
            </a:r>
            <a:r>
              <a:rPr lang="ar-AE" sz="2000"/>
              <a:t>المستوي</a:t>
            </a:r>
            <a:r>
              <a:rPr lang="" sz="2000"/>
              <a:t> </a:t>
            </a:r>
            <a:r>
              <a:rPr lang="ar-AE" sz="2000"/>
              <a:t>كالفورتران</a:t>
            </a:r>
            <a:r>
              <a:rPr lang="" sz="2000"/>
              <a:t> </a:t>
            </a:r>
            <a:r>
              <a:rPr lang="ar-AE" sz="2000"/>
              <a:t>سنه</a:t>
            </a:r>
            <a:r>
              <a:rPr lang="" sz="2000"/>
              <a:t> </a:t>
            </a:r>
            <a:r>
              <a:rPr lang="ar-AE" sz="2000"/>
              <a:t>1957</a:t>
            </a:r>
            <a:r>
              <a:rPr lang="" sz="2000"/>
              <a:t> </a:t>
            </a:r>
            <a:r>
              <a:rPr lang="ar-AE" sz="2000"/>
              <a:t>ومن</a:t>
            </a:r>
            <a:r>
              <a:rPr lang="" sz="2000"/>
              <a:t> </a:t>
            </a:r>
            <a:r>
              <a:rPr lang="ar-AE" sz="2000"/>
              <a:t>حاسبات</a:t>
            </a:r>
            <a:r>
              <a:rPr lang="" sz="2000"/>
              <a:t> </a:t>
            </a:r>
            <a:r>
              <a:rPr lang="ar-AE" sz="2000"/>
              <a:t>هذا</a:t>
            </a:r>
            <a:r>
              <a:rPr lang="" sz="2000"/>
              <a:t> </a:t>
            </a:r>
            <a:r>
              <a:rPr lang="ar-AE" sz="2000"/>
              <a:t>الجيل</a:t>
            </a:r>
            <a:r>
              <a:rPr lang="" sz="2000"/>
              <a:t>  </a:t>
            </a:r>
            <a:r>
              <a:rPr lang="ar-AE" sz="2000"/>
              <a:t>IBM</a:t>
            </a:r>
            <a:r>
              <a:rPr lang="ar-AE" sz="2000"/>
              <a:t>و</a:t>
            </a:r>
            <a:r>
              <a:rPr lang="" sz="2000"/>
              <a:t> </a:t>
            </a:r>
            <a:r>
              <a:rPr lang="ar-AE" sz="2000"/>
              <a:t>Honywell</a:t>
            </a:r>
            <a:r>
              <a:rPr lang="" sz="2000"/>
              <a:t> </a:t>
            </a:r>
            <a:r>
              <a:rPr lang="ar-AE" sz="2000"/>
              <a:t>200</a:t>
            </a:r>
            <a:r>
              <a:rPr lang="" sz="2000"/>
              <a:t> </a:t>
            </a:r>
            <a:r>
              <a:rPr lang="ar-AE" sz="2000"/>
              <a:t>1401,</a:t>
            </a:r>
            <a:r>
              <a:rPr lang="" sz="2000"/>
              <a:t> </a:t>
            </a:r>
            <a:endParaRPr sz="200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 b="1">
                <a:solidFill>
                  <a:schemeClr val="tx2">
                    <a:lumMod val="50000"/>
                    <a:lumOff val="50000"/>
                  </a:schemeClr>
                </a:solidFill>
              </a:rPr>
              <a:t>جيل</a:t>
            </a:r>
            <a:r>
              <a:rPr lang="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 b="1">
                <a:solidFill>
                  <a:schemeClr val="tx2">
                    <a:lumMod val="50000"/>
                    <a:lumOff val="50000"/>
                  </a:schemeClr>
                </a:solidFill>
              </a:rPr>
              <a:t>الصمامات</a:t>
            </a:r>
            <a:r>
              <a:rPr lang="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 b="1">
                <a:solidFill>
                  <a:schemeClr val="tx2">
                    <a:lumMod val="50000"/>
                    <a:lumOff val="50000"/>
                  </a:schemeClr>
                </a:solidFill>
              </a:rPr>
              <a:t>المفرغه</a:t>
            </a:r>
            <a:r>
              <a:rPr lang="" b="1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 b="1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AE" sz="2000">
                <a:solidFill>
                  <a:schemeClr val="bg1"/>
                </a:solidFill>
              </a:rPr>
              <a:t>جهاز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الحاسب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الآلي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المكون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من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تلك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الصمامات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كان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ضخما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جدا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ويكتمل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عده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غرف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كبيره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،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وكان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ذات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كفاءه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قليله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حيث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يقوم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بعمليات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حسابيه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بسيطه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وكان يستهلك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طاقه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عاليه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ادت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الي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ارتفاع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درجه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حراره الغرفه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مما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ادي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الي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استخدام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العديد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من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المبردات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.وكان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يحتاج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للعديد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من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الساعات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للقيام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بعمليه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ما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،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علاوه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عليةذلك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كان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كبير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الحجم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وثقيل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الوزن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ومن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هذا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الجيل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الحاسب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Eniac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وجيل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حاسب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Univac</a:t>
            </a:r>
            <a:r>
              <a:rPr lang="" sz="2000">
                <a:solidFill>
                  <a:schemeClr val="bg1"/>
                </a:solidFill>
              </a:rPr>
              <a:t> </a:t>
            </a:r>
            <a:r>
              <a:rPr lang="ar-AE" sz="2000">
                <a:solidFill>
                  <a:schemeClr val="bg1"/>
                </a:solidFill>
              </a:rPr>
              <a:t>.</a:t>
            </a:r>
            <a:endParaRPr sz="200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263640" cy="488156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نبذه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تاريخيه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عن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الحاسب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الآلي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AE">
                <a:solidFill>
                  <a:schemeClr val="bg1"/>
                </a:solidFill>
              </a:rPr>
              <a:t>ان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جهاز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الحاسب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الآلي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ليس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حديثا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كما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يظن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البعض،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فهو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موجود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منذ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١٩٤٦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تقريبا،</a:t>
            </a:r>
            <a:r>
              <a:rPr lang="">
                <a:solidFill>
                  <a:schemeClr val="bg1"/>
                </a:solidFill>
              </a:rPr>
              <a:t>  </a:t>
            </a:r>
            <a:r>
              <a:rPr lang="ar-AE">
                <a:solidFill>
                  <a:schemeClr val="bg1"/>
                </a:solidFill>
              </a:rPr>
              <a:t>نعم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هذه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حقيقيه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لكن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بالطبع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اجهزه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الحاسب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الآلي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الاولي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تكن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مماثله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لهذه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الاجهزه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المستخدمه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حاليا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فقد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بدا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الحاسب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الآلي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بمواصفات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وإمكانيات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متواضعه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وبسيطه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وكانت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بدايته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القرن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الثامن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عشر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وقد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بلغ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وزن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هذا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الجهاز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بعد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اعمامه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وتشغيله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حوالي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2,6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طن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وعدد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اجزاءه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4000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جزء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ar-AE">
                <a:solidFill>
                  <a:schemeClr val="bg1"/>
                </a:solidFill>
              </a:rPr>
              <a:t>الحاسب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الآلي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هو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ذلك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الجهاز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الذي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ساعد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تسهيل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وتيسير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أعمالنا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بصوره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ملحوظه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وأحدث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ثوره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معلوماتيه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كافه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أنحاء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العالم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واصبح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العالم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مثل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أصغر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الازمه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في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أضيق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القري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،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سوف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نتعرف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بشيء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التفصيل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هذا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الجهاز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حيث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نشاته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وكيفيه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تطويره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وما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هي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أنواعه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وبماذا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يمتاز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؟</a:t>
            </a:r>
          </a:p>
          <a:p>
            <a:pPr marL="0" indent="0">
              <a:buNone/>
            </a:pPr>
            <a:r>
              <a:rPr lang="ar-AE">
                <a:solidFill>
                  <a:schemeClr val="bg1"/>
                </a:solidFill>
              </a:rPr>
              <a:t>وما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هي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مجالات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استخدامه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والمراجل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التي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تمر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بها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البيانات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أثناء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المعالجه</a:t>
            </a:r>
            <a:r>
              <a:rPr lang="">
                <a:solidFill>
                  <a:schemeClr val="bg1"/>
                </a:solidFill>
              </a:rPr>
              <a:t> </a:t>
            </a:r>
            <a:endParaRPr lang="ar-A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971077" y="187642"/>
            <a:ext cx="2220923" cy="197135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4295" y="130016"/>
            <a:ext cx="2220923" cy="1832108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54960" y="187642"/>
            <a:ext cx="2682080" cy="1971358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828800" y="2743200"/>
            <a:ext cx="8534400" cy="44904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chemeClr val="accent2"/>
                </a:solidFill>
              </a:rPr>
              <a:t>قسم</a:t>
            </a:r>
            <a:r>
              <a:rPr sz="3200" b="1">
                <a:solidFill>
                  <a:schemeClr val="accent2"/>
                </a:solidFill>
              </a:rPr>
              <a:t> </a:t>
            </a:r>
            <a:r>
              <a:rPr lang="en-US" sz="3200" b="1">
                <a:solidFill>
                  <a:schemeClr val="accent2"/>
                </a:solidFill>
              </a:rPr>
              <a:t>الاقتصاد</a:t>
            </a:r>
            <a:r>
              <a:rPr sz="3200" b="1">
                <a:solidFill>
                  <a:schemeClr val="accent2"/>
                </a:solidFill>
              </a:rPr>
              <a:t> </a:t>
            </a:r>
            <a:r>
              <a:rPr lang="en-US" sz="3200" b="1">
                <a:solidFill>
                  <a:schemeClr val="accent2"/>
                </a:solidFill>
              </a:rPr>
              <a:t>المنزلي</a:t>
            </a:r>
            <a:r>
              <a:rPr sz="3200" b="1">
                <a:solidFill>
                  <a:schemeClr val="accent2"/>
                </a:solidFill>
              </a:rPr>
              <a:t> </a:t>
            </a:r>
            <a:endParaRPr lang="en-US" sz="3200" b="1">
              <a:solidFill>
                <a:schemeClr val="accent2"/>
              </a:solidFill>
            </a:endParaRPr>
          </a:p>
          <a:p>
            <a:pPr algn="ctr"/>
            <a:r>
              <a:rPr lang="en-US" sz="3200" b="0">
                <a:solidFill>
                  <a:schemeClr val="accent2"/>
                </a:solidFill>
              </a:rPr>
              <a:t>فرقه</a:t>
            </a:r>
            <a:r>
              <a:rPr sz="3200" b="0">
                <a:solidFill>
                  <a:schemeClr val="accent2"/>
                </a:solidFill>
              </a:rPr>
              <a:t> </a:t>
            </a:r>
            <a:r>
              <a:rPr lang="en-US" sz="3200" b="0">
                <a:solidFill>
                  <a:schemeClr val="accent2"/>
                </a:solidFill>
              </a:rPr>
              <a:t>اولي</a:t>
            </a:r>
            <a:r>
              <a:rPr sz="3200" b="0">
                <a:solidFill>
                  <a:schemeClr val="accent2"/>
                </a:solidFill>
              </a:rPr>
              <a:t> </a:t>
            </a:r>
            <a:endParaRPr lang="en-US" sz="3200" b="0">
              <a:solidFill>
                <a:schemeClr val="accent2"/>
              </a:solidFill>
            </a:endParaRPr>
          </a:p>
          <a:p>
            <a:pPr algn="ctr"/>
            <a:r>
              <a:rPr lang="en-US" sz="3200" b="0">
                <a:solidFill>
                  <a:schemeClr val="accent2"/>
                </a:solidFill>
              </a:rPr>
              <a:t>ماده</a:t>
            </a:r>
            <a:r>
              <a:rPr sz="3200" b="0">
                <a:solidFill>
                  <a:schemeClr val="accent2"/>
                </a:solidFill>
              </a:rPr>
              <a:t> </a:t>
            </a:r>
            <a:r>
              <a:rPr lang="en-US" sz="3200" b="0">
                <a:solidFill>
                  <a:schemeClr val="accent2"/>
                </a:solidFill>
              </a:rPr>
              <a:t>التعلم</a:t>
            </a:r>
            <a:r>
              <a:rPr sz="3200" b="0">
                <a:solidFill>
                  <a:schemeClr val="accent2"/>
                </a:solidFill>
              </a:rPr>
              <a:t> </a:t>
            </a:r>
            <a:r>
              <a:rPr lang="en-US" sz="3200" b="0">
                <a:solidFill>
                  <a:schemeClr val="accent2"/>
                </a:solidFill>
              </a:rPr>
              <a:t>الإلكتروني</a:t>
            </a:r>
            <a:r>
              <a:rPr sz="3200" b="0">
                <a:solidFill>
                  <a:schemeClr val="accent2"/>
                </a:solidFill>
              </a:rPr>
              <a:t> </a:t>
            </a:r>
            <a:endParaRPr lang="en-US" sz="3200" b="0">
              <a:solidFill>
                <a:schemeClr val="accent2"/>
              </a:solidFill>
            </a:endParaRPr>
          </a:p>
          <a:p>
            <a:pPr algn="ctr"/>
            <a:r>
              <a:rPr lang="en-US" sz="3200" b="1">
                <a:solidFill>
                  <a:schemeClr val="accent2"/>
                </a:solidFill>
              </a:rPr>
              <a:t>اعداد</a:t>
            </a:r>
          </a:p>
          <a:p>
            <a:pPr algn="ctr"/>
            <a:r>
              <a:rPr lang="ar-AE" sz="3200" b="0">
                <a:solidFill>
                  <a:schemeClr val="accent2"/>
                </a:solidFill>
              </a:rPr>
              <a:t>سندس</a:t>
            </a:r>
            <a:r>
              <a:rPr sz="3200" b="0">
                <a:solidFill>
                  <a:schemeClr val="accent2"/>
                </a:solidFill>
              </a:rPr>
              <a:t> </a:t>
            </a:r>
            <a:r>
              <a:rPr lang="ar-AE" sz="3200" b="0">
                <a:solidFill>
                  <a:schemeClr val="accent2"/>
                </a:solidFill>
              </a:rPr>
              <a:t>حسني</a:t>
            </a:r>
            <a:r>
              <a:rPr sz="3200" b="0">
                <a:solidFill>
                  <a:schemeClr val="accent2"/>
                </a:solidFill>
              </a:rPr>
              <a:t> </a:t>
            </a:r>
            <a:r>
              <a:rPr lang="ar-AE" sz="3200" b="0">
                <a:solidFill>
                  <a:schemeClr val="accent2"/>
                </a:solidFill>
              </a:rPr>
              <a:t>محمد</a:t>
            </a:r>
            <a:r>
              <a:rPr sz="3200" b="0">
                <a:solidFill>
                  <a:schemeClr val="accent2"/>
                </a:solidFill>
              </a:rPr>
              <a:t> </a:t>
            </a:r>
            <a:r>
              <a:rPr lang="ar-AE" sz="3200" b="0">
                <a:solidFill>
                  <a:schemeClr val="accent2"/>
                </a:solidFill>
              </a:rPr>
              <a:t>الطحان</a:t>
            </a:r>
            <a:r>
              <a:rPr sz="3200" b="0">
                <a:solidFill>
                  <a:schemeClr val="accent2"/>
                </a:solidFill>
              </a:rPr>
              <a:t> </a:t>
            </a:r>
            <a:endParaRPr lang="ar-AE" sz="3200" b="0">
              <a:solidFill>
                <a:schemeClr val="accent2"/>
              </a:solidFill>
            </a:endParaRPr>
          </a:p>
          <a:p>
            <a:pPr algn="ctr"/>
            <a:r>
              <a:rPr lang="ar-AE" sz="3200" b="1">
                <a:solidFill>
                  <a:schemeClr val="accent2"/>
                </a:solidFill>
              </a:rPr>
              <a:t>إشراف</a:t>
            </a:r>
            <a:r>
              <a:rPr sz="3200" b="1">
                <a:solidFill>
                  <a:schemeClr val="accent2"/>
                </a:solidFill>
              </a:rPr>
              <a:t> </a:t>
            </a:r>
            <a:endParaRPr lang="ar-AE" sz="3200" b="1">
              <a:solidFill>
                <a:schemeClr val="accent2"/>
              </a:solidFill>
            </a:endParaRPr>
          </a:p>
          <a:p>
            <a:pPr algn="ctr"/>
            <a:r>
              <a:rPr lang="ar-AE" sz="3200" b="0">
                <a:solidFill>
                  <a:schemeClr val="accent2"/>
                </a:solidFill>
              </a:rPr>
              <a:t>دكتور</a:t>
            </a:r>
            <a:r>
              <a:rPr sz="3200" b="0">
                <a:solidFill>
                  <a:schemeClr val="accent2"/>
                </a:solidFill>
              </a:rPr>
              <a:t> </a:t>
            </a:r>
            <a:r>
              <a:rPr lang="ar-AE" sz="3200" b="0">
                <a:solidFill>
                  <a:schemeClr val="accent2"/>
                </a:solidFill>
              </a:rPr>
              <a:t>:مروه</a:t>
            </a:r>
            <a:r>
              <a:rPr sz="3200" b="0">
                <a:solidFill>
                  <a:schemeClr val="accent2"/>
                </a:solidFill>
              </a:rPr>
              <a:t> </a:t>
            </a:r>
            <a:r>
              <a:rPr lang="ar-AE" sz="3200" b="0">
                <a:solidFill>
                  <a:schemeClr val="accent2"/>
                </a:solidFill>
              </a:rPr>
              <a:t>فراج</a:t>
            </a:r>
            <a:r>
              <a:rPr sz="3200" b="0">
                <a:solidFill>
                  <a:schemeClr val="accent2"/>
                </a:solidFill>
              </a:rPr>
              <a:t> </a:t>
            </a:r>
            <a:endParaRPr lang="ar-AE" sz="3200" b="0">
              <a:solidFill>
                <a:schemeClr val="accent2"/>
              </a:solidFill>
            </a:endParaRPr>
          </a:p>
          <a:p>
            <a:pPr algn="ctr"/>
            <a:r>
              <a:rPr lang="ar-AE" sz="3200" b="0">
                <a:solidFill>
                  <a:schemeClr val="accent2"/>
                </a:solidFill>
              </a:rPr>
              <a:t>دكتور</a:t>
            </a:r>
            <a:r>
              <a:rPr sz="3200" b="0">
                <a:solidFill>
                  <a:schemeClr val="accent2"/>
                </a:solidFill>
              </a:rPr>
              <a:t> </a:t>
            </a:r>
            <a:r>
              <a:rPr lang="ar-AE" sz="3200" b="0">
                <a:solidFill>
                  <a:schemeClr val="accent2"/>
                </a:solidFill>
              </a:rPr>
              <a:t>:اسلام</a:t>
            </a:r>
            <a:r>
              <a:rPr sz="3200" b="0">
                <a:solidFill>
                  <a:schemeClr val="accent2"/>
                </a:solidFill>
              </a:rPr>
              <a:t> </a:t>
            </a:r>
            <a:r>
              <a:rPr lang="ar-AE" sz="3200" b="0">
                <a:solidFill>
                  <a:schemeClr val="accent2"/>
                </a:solidFill>
              </a:rPr>
              <a:t>قنديل</a:t>
            </a:r>
            <a:r>
              <a:rPr sz="3200" b="0">
                <a:solidFill>
                  <a:schemeClr val="accent2"/>
                </a:solidFill>
              </a:rPr>
              <a:t> </a:t>
            </a:r>
            <a:endParaRPr lang="ar-AE" sz="3200" b="0">
              <a:solidFill>
                <a:schemeClr val="accent2"/>
              </a:solidFill>
            </a:endParaRPr>
          </a:p>
          <a:p>
            <a:endParaRPr lang="en-US" sz="3200" b="1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عارض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الفيديو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endParaRPr lang="ar-AE" sz="2400">
              <a:solidFill>
                <a:schemeClr val="bg1"/>
              </a:solidFill>
            </a:endParaRPr>
          </a:p>
          <a:p>
            <a:r>
              <a:rPr lang="ar-AE" sz="2400">
                <a:solidFill>
                  <a:schemeClr val="bg1"/>
                </a:solidFill>
              </a:rPr>
              <a:t>هو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جهاز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يشبه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في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عمله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شاشه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الحاسوب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ولكنه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يقوم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بإخراج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النصوص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او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الصور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او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الفيديو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علي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حائل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خارجي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كببر،</a:t>
            </a:r>
            <a:r>
              <a:rPr lang="" sz="2400">
                <a:solidFill>
                  <a:schemeClr val="bg1"/>
                </a:solidFill>
              </a:rPr>
              <a:t>  </a:t>
            </a:r>
            <a:r>
              <a:rPr lang="ar-AE" sz="2400">
                <a:solidFill>
                  <a:schemeClr val="bg1"/>
                </a:solidFill>
              </a:rPr>
              <a:t>ويستخدم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بكثره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في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الجامعات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لشرح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المحاضرات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او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استعراض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النتائج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بحث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في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مؤتمر</a:t>
            </a:r>
            <a:r>
              <a:rPr lang="" sz="2400">
                <a:solidFill>
                  <a:schemeClr val="bg1"/>
                </a:solidFill>
              </a:rPr>
              <a:t> </a:t>
            </a:r>
            <a:endParaRPr lang="ar-AE" sz="240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الراسمات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endParaRPr lang="ar-AE">
              <a:solidFill>
                <a:schemeClr val="bg1"/>
              </a:solidFill>
            </a:endParaRPr>
          </a:p>
          <a:p>
            <a:r>
              <a:rPr lang="ar-AE" sz="2400">
                <a:solidFill>
                  <a:schemeClr val="bg1"/>
                </a:solidFill>
              </a:rPr>
              <a:t>تستخدم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في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إخراج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الرسومات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البيانيه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والمهندسيه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بألحجام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الكبيره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مطبوعه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علي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أوراق</a:t>
            </a:r>
            <a:r>
              <a:rPr lang="" sz="2400">
                <a:solidFill>
                  <a:schemeClr val="bg1"/>
                </a:solidFill>
              </a:rPr>
              <a:t> </a:t>
            </a:r>
            <a:endParaRPr lang="ar-AE" sz="2400">
              <a:solidFill>
                <a:schemeClr val="bg1"/>
              </a:solidFill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9663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الطابعه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endParaRPr lang="ar-AE"/>
          </a:p>
          <a:p>
            <a:r>
              <a:rPr lang="ar-AE" sz="2200">
                <a:solidFill>
                  <a:schemeClr val="bg1"/>
                </a:solidFill>
              </a:rPr>
              <a:t>تستخدم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في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إخراج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البيانات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والمعلومات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حروف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وأرقام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ورموز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مطبوعه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علي</a:t>
            </a:r>
            <a:r>
              <a:rPr lang="" sz="2200">
                <a:solidFill>
                  <a:schemeClr val="bg1"/>
                </a:solidFill>
              </a:rPr>
              <a:t> </a:t>
            </a:r>
            <a:r>
              <a:rPr lang="ar-AE" sz="2200">
                <a:solidFill>
                  <a:schemeClr val="bg1"/>
                </a:solidFill>
              </a:rPr>
              <a:t>الأوراق</a:t>
            </a:r>
            <a:r>
              <a:rPr lang="" sz="2200">
                <a:solidFill>
                  <a:schemeClr val="bg1"/>
                </a:solidFill>
              </a:rPr>
              <a:t> </a:t>
            </a:r>
            <a:endParaRPr lang="ar-AE" sz="220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873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السماعات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endParaRPr lang="ar-AE" sz="2400"/>
          </a:p>
          <a:p>
            <a:r>
              <a:rPr lang="ar-AE" sz="2400">
                <a:solidFill>
                  <a:schemeClr val="bg1"/>
                </a:solidFill>
              </a:rPr>
              <a:t>تستخدم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في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إخراج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الاصوات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ويمكن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التحكم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في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درجه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علو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او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انخفاض</a:t>
            </a:r>
            <a:r>
              <a:rPr lang="" sz="2400">
                <a:solidFill>
                  <a:schemeClr val="bg1"/>
                </a:solidFill>
              </a:rPr>
              <a:t> </a:t>
            </a:r>
            <a:r>
              <a:rPr lang="ar-AE" sz="2400">
                <a:solidFill>
                  <a:schemeClr val="bg1"/>
                </a:solidFill>
              </a:rPr>
              <a:t>الصوت</a:t>
            </a:r>
            <a:r>
              <a:rPr lang="" sz="2400">
                <a:solidFill>
                  <a:schemeClr val="bg1"/>
                </a:solidFill>
              </a:rPr>
              <a:t> </a:t>
            </a:r>
            <a:endParaRPr lang="ar-AE" sz="2400">
              <a:solidFill>
                <a:schemeClr val="bg1"/>
              </a:solidFill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9663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شاشه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العرض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صر نائب لمحتوى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/>
        </p:txBody>
      </p:sp>
      <p:sp>
        <p:nvSpPr>
          <p:cNvPr id="4" name="عنصر نائب لنص 3"/>
          <p:cNvSpPr>
            <a:spLocks noGrp="1" noEditPoints="1"/>
          </p:cNvSpPr>
          <p:nvPr>
            <p:ph type="body" sz="half" idx="2"/>
          </p:nvPr>
        </p:nvSpPr>
        <p:spPr/>
        <p:txBody>
          <a:bodyPr/>
          <a:lstStyle/>
          <a:p>
            <a:endParaRPr lang="ar-AE" sz="2400"/>
          </a:p>
          <a:p>
            <a:r>
              <a:rPr lang="ar-AE" sz="2400"/>
              <a:t>هي</a:t>
            </a:r>
            <a:r>
              <a:rPr lang="" sz="2400"/>
              <a:t> </a:t>
            </a:r>
            <a:r>
              <a:rPr lang="ar-AE" sz="2400"/>
              <a:t>من</a:t>
            </a:r>
            <a:r>
              <a:rPr lang="" sz="2400"/>
              <a:t> </a:t>
            </a:r>
            <a:r>
              <a:rPr lang="ar-AE" sz="2400"/>
              <a:t>اهم</a:t>
            </a:r>
            <a:r>
              <a:rPr lang="" sz="2400"/>
              <a:t> </a:t>
            </a:r>
            <a:r>
              <a:rPr lang="ar-AE" sz="2400"/>
              <a:t>وحدات</a:t>
            </a:r>
            <a:r>
              <a:rPr lang="" sz="2400"/>
              <a:t> </a:t>
            </a:r>
            <a:r>
              <a:rPr lang="ar-AE" sz="2400"/>
              <a:t>إخراج</a:t>
            </a:r>
            <a:r>
              <a:rPr lang="" sz="2400"/>
              <a:t> </a:t>
            </a:r>
            <a:r>
              <a:rPr lang="ar-AE" sz="2400"/>
              <a:t>الحاسب</a:t>
            </a:r>
            <a:r>
              <a:rPr lang="" sz="2400"/>
              <a:t> </a:t>
            </a:r>
            <a:r>
              <a:rPr lang="ar-AE" sz="2400"/>
              <a:t>الآلي</a:t>
            </a:r>
            <a:r>
              <a:rPr lang="" sz="2400"/>
              <a:t> </a:t>
            </a:r>
            <a:r>
              <a:rPr lang="ar-AE" sz="2400"/>
              <a:t>حيث</a:t>
            </a:r>
            <a:r>
              <a:rPr lang="" sz="2400"/>
              <a:t> </a:t>
            </a:r>
            <a:r>
              <a:rPr lang="ar-AE" sz="2400"/>
              <a:t>تعمل</a:t>
            </a:r>
            <a:r>
              <a:rPr lang="" sz="2400"/>
              <a:t> </a:t>
            </a:r>
            <a:r>
              <a:rPr lang="ar-AE" sz="2400"/>
              <a:t>علي</a:t>
            </a:r>
            <a:r>
              <a:rPr lang="" sz="2400"/>
              <a:t> </a:t>
            </a:r>
            <a:r>
              <a:rPr lang="ar-AE" sz="2400"/>
              <a:t>إظهار</a:t>
            </a:r>
            <a:r>
              <a:rPr lang="" sz="2400"/>
              <a:t> </a:t>
            </a:r>
            <a:r>
              <a:rPr lang="ar-AE" sz="2400"/>
              <a:t>المعلومات</a:t>
            </a:r>
            <a:r>
              <a:rPr lang="" sz="2400"/>
              <a:t> </a:t>
            </a:r>
            <a:r>
              <a:rPr lang="ar-AE" sz="2400"/>
              <a:t>الموجوده</a:t>
            </a:r>
            <a:r>
              <a:rPr lang="" sz="2400"/>
              <a:t> </a:t>
            </a:r>
            <a:r>
              <a:rPr lang="ar-AE" sz="2400"/>
              <a:t>في</a:t>
            </a:r>
            <a:r>
              <a:rPr lang="" sz="2400"/>
              <a:t> </a:t>
            </a:r>
            <a:r>
              <a:rPr lang="ar-AE" sz="2400"/>
              <a:t>الحاسب</a:t>
            </a:r>
            <a:r>
              <a:rPr lang="" sz="2400"/>
              <a:t> </a:t>
            </a:r>
            <a:r>
              <a:rPr lang="ar-AE" sz="2400"/>
              <a:t>سواء</a:t>
            </a:r>
            <a:r>
              <a:rPr lang="" sz="2400"/>
              <a:t> </a:t>
            </a:r>
            <a:r>
              <a:rPr lang="ar-AE" sz="2400"/>
              <a:t>كانت</a:t>
            </a:r>
            <a:r>
              <a:rPr lang="" sz="2400"/>
              <a:t> </a:t>
            </a:r>
            <a:r>
              <a:rPr lang="ar-AE" sz="2400"/>
              <a:t>حروف</a:t>
            </a:r>
            <a:r>
              <a:rPr lang="" sz="2400"/>
              <a:t> </a:t>
            </a:r>
            <a:r>
              <a:rPr lang="ar-AE" sz="2400"/>
              <a:t>او</a:t>
            </a:r>
            <a:r>
              <a:rPr lang="" sz="2400"/>
              <a:t> </a:t>
            </a:r>
            <a:r>
              <a:rPr lang="ar-AE" sz="2400"/>
              <a:t>ارقام</a:t>
            </a:r>
            <a:r>
              <a:rPr lang="" sz="2400"/>
              <a:t> </a:t>
            </a:r>
            <a:r>
              <a:rPr lang="ar-AE" sz="2400"/>
              <a:t>او</a:t>
            </a:r>
            <a:r>
              <a:rPr lang="" sz="2400"/>
              <a:t> </a:t>
            </a:r>
            <a:r>
              <a:rPr lang="ar-AE" sz="2400"/>
              <a:t>صور</a:t>
            </a:r>
            <a:r>
              <a:rPr lang="" sz="2400"/>
              <a:t> </a:t>
            </a:r>
            <a:endParaRPr lang="ar-AE" sz="240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183188" y="987425"/>
            <a:ext cx="6172200" cy="48815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 noEditPoints="1"/>
          </p:cNvSpPr>
          <p:nvPr>
            <p:ph type="ctrTitle"/>
          </p:nvPr>
        </p:nvSpPr>
        <p:spPr/>
        <p:txBody>
          <a:bodyPr/>
          <a:lstStyle/>
          <a:p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وحدات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ar-AE">
                <a:solidFill>
                  <a:schemeClr val="tx2">
                    <a:lumMod val="50000"/>
                    <a:lumOff val="50000"/>
                  </a:schemeClr>
                </a:solidFill>
              </a:rPr>
              <a:t>الاخراج</a:t>
            </a:r>
            <a:r>
              <a:rPr lang="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endParaRPr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عنوان فرعي 2"/>
          <p:cNvSpPr>
            <a:spLocks noGrp="1" noEditPoints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AE">
                <a:solidFill>
                  <a:schemeClr val="bg1"/>
                </a:solidFill>
              </a:rPr>
              <a:t>هي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تلك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الوحدات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المسئوله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عن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جميع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عمليات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عرض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واستخراج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المدخلات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او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النتائج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التي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قام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بتنفيذها</a:t>
            </a:r>
            <a:r>
              <a:rPr lang="">
                <a:solidFill>
                  <a:schemeClr val="bg1"/>
                </a:solidFill>
              </a:rPr>
              <a:t> </a:t>
            </a:r>
            <a:r>
              <a:rPr lang="ar-AE">
                <a:solidFill>
                  <a:schemeClr val="bg1"/>
                </a:solidFill>
              </a:rPr>
              <a:t>الحاسب</a:t>
            </a:r>
            <a:r>
              <a:rPr lang="">
                <a:solidFill>
                  <a:schemeClr val="bg1"/>
                </a:solidFill>
              </a:rPr>
              <a:t> </a:t>
            </a: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اء مرصعة بالنجوم">
  <a:themeElements>
    <a:clrScheme name="سماء مرصعة بالنجوم">
      <a:dk1>
        <a:sysClr val="windowText" lastClr="000000"/>
      </a:dk1>
      <a:lt1>
        <a:sysClr val="window" lastClr="FFFFFF"/>
      </a:lt1>
      <a:dk2>
        <a:srgbClr val="002F4C"/>
      </a:dk2>
      <a:lt2>
        <a:srgbClr val="E7E6E6"/>
      </a:lt2>
      <a:accent1>
        <a:srgbClr val="381028"/>
      </a:accent1>
      <a:accent2>
        <a:srgbClr val="C12929"/>
      </a:accent2>
      <a:accent3>
        <a:srgbClr val="81D1C9"/>
      </a:accent3>
      <a:accent4>
        <a:srgbClr val="E5FEC5"/>
      </a:accent4>
      <a:accent5>
        <a:srgbClr val="FFF871"/>
      </a:accent5>
      <a:accent6>
        <a:srgbClr val="8C0254"/>
      </a:accent6>
      <a:hlink>
        <a:srgbClr val="56AEC3"/>
      </a:hlink>
      <a:folHlink>
        <a:srgbClr val="8EC9D7"/>
      </a:folHlink>
    </a:clrScheme>
    <a:fontScheme name="سماء مرصعة بالنجوم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سماء مرصعة بالنجوم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افتراضي">
  <a:themeElements>
    <a:clrScheme name="المكتب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المكتب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المكتب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2017-06-21T13:57:27Z</dcterms:created>
  <dcterms:modified xsi:type="dcterms:W3CDTF">2025-03-15T13:25:31Z</dcterms:modified>
</cp:coreProperties>
</file>